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2596" r:id="rId2"/>
    <p:sldId id="2540" r:id="rId3"/>
    <p:sldId id="2565" r:id="rId4"/>
    <p:sldId id="2567" r:id="rId5"/>
    <p:sldId id="2603" r:id="rId6"/>
    <p:sldId id="2584" r:id="rId7"/>
    <p:sldId id="2600" r:id="rId8"/>
    <p:sldId id="2601" r:id="rId9"/>
    <p:sldId id="2555" r:id="rId10"/>
    <p:sldId id="2604" r:id="rId11"/>
    <p:sldId id="2602" r:id="rId12"/>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7579"/>
    <a:srgbClr val="FFFFCC"/>
    <a:srgbClr val="BFDC54"/>
    <a:srgbClr val="5DAAB0"/>
    <a:srgbClr val="AAD3D6"/>
    <a:srgbClr val="418287"/>
    <a:srgbClr val="DFE3E9"/>
    <a:srgbClr val="1F1F26"/>
    <a:srgbClr val="D6DBE2"/>
    <a:srgbClr val="CCD2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CBB8A3-0D70-4F05-8047-31CC772E7447}" v="6" dt="2024-12-16T02:36:42.665"/>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93305" autoAdjust="0"/>
  </p:normalViewPr>
  <p:slideViewPr>
    <p:cSldViewPr snapToGrid="0" snapToObjects="1" showGuides="1">
      <p:cViewPr varScale="1">
        <p:scale>
          <a:sx n="59" d="100"/>
          <a:sy n="59" d="100"/>
        </p:scale>
        <p:origin x="964" y="28"/>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5C1C803-4122-480D-8DD8-731C759F8366}" type="datetime1">
              <a:rPr lang="en-GB" smtClean="0"/>
              <a:t>16/12/2024</a:t>
            </a:fld>
            <a:endParaRPr lang="en-GB"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A8A28B-0568-4092-BB1A-13C9B073E3A0}" type="slidenum">
              <a:rPr lang="en-GB" smtClean="0"/>
              <a:t>‹#›</a:t>
            </a:fld>
            <a:endParaRPr lang="en-GB"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71CFBE35-EE7C-4065-8DAA-0FF396A0AF2F}" type="datetime1">
              <a:rPr lang="en-GB" noProof="0" smtClean="0"/>
              <a:t>16/12/2024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CFA0038-7055-434C-B6C4-B8C69565C600}" type="slidenum">
              <a:rPr lang="en-GB" noProof="0" smtClean="0"/>
              <a:t>‹#›</a:t>
            </a:fld>
            <a:endParaRPr lang="en-GB" noProof="0"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1</a:t>
            </a:fld>
            <a:endParaRPr lang="en-GB" dirty="0"/>
          </a:p>
        </p:txBody>
      </p:sp>
    </p:spTree>
    <p:extLst>
      <p:ext uri="{BB962C8B-B14F-4D97-AF65-F5344CB8AC3E}">
        <p14:creationId xmlns:p14="http://schemas.microsoft.com/office/powerpoint/2010/main" val="4245138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2</a:t>
            </a:fld>
            <a:endParaRPr lang="en-GB" dirty="0"/>
          </a:p>
        </p:txBody>
      </p:sp>
    </p:spTree>
    <p:extLst>
      <p:ext uri="{BB962C8B-B14F-4D97-AF65-F5344CB8AC3E}">
        <p14:creationId xmlns:p14="http://schemas.microsoft.com/office/powerpoint/2010/main" val="41972919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3</a:t>
            </a:fld>
            <a:endParaRPr lang="en-GB" dirty="0"/>
          </a:p>
        </p:txBody>
      </p:sp>
    </p:spTree>
    <p:extLst>
      <p:ext uri="{BB962C8B-B14F-4D97-AF65-F5344CB8AC3E}">
        <p14:creationId xmlns:p14="http://schemas.microsoft.com/office/powerpoint/2010/main" val="6875434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4</a:t>
            </a:fld>
            <a:endParaRPr lang="en-GB" dirty="0"/>
          </a:p>
        </p:txBody>
      </p:sp>
    </p:spTree>
    <p:extLst>
      <p:ext uri="{BB962C8B-B14F-4D97-AF65-F5344CB8AC3E}">
        <p14:creationId xmlns:p14="http://schemas.microsoft.com/office/powerpoint/2010/main" val="2952502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6</a:t>
            </a:fld>
            <a:endParaRPr lang="en-GB" dirty="0"/>
          </a:p>
        </p:txBody>
      </p:sp>
    </p:spTree>
    <p:extLst>
      <p:ext uri="{BB962C8B-B14F-4D97-AF65-F5344CB8AC3E}">
        <p14:creationId xmlns:p14="http://schemas.microsoft.com/office/powerpoint/2010/main" val="25713656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7</a:t>
            </a:fld>
            <a:endParaRPr lang="en-GB" dirty="0"/>
          </a:p>
        </p:txBody>
      </p:sp>
    </p:spTree>
    <p:extLst>
      <p:ext uri="{BB962C8B-B14F-4D97-AF65-F5344CB8AC3E}">
        <p14:creationId xmlns:p14="http://schemas.microsoft.com/office/powerpoint/2010/main" val="32674669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8</a:t>
            </a:fld>
            <a:endParaRPr lang="en-GB" dirty="0"/>
          </a:p>
        </p:txBody>
      </p:sp>
    </p:spTree>
    <p:extLst>
      <p:ext uri="{BB962C8B-B14F-4D97-AF65-F5344CB8AC3E}">
        <p14:creationId xmlns:p14="http://schemas.microsoft.com/office/powerpoint/2010/main" val="27027374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9</a:t>
            </a:fld>
            <a:endParaRPr lang="en-GB" dirty="0"/>
          </a:p>
        </p:txBody>
      </p:sp>
    </p:spTree>
    <p:extLst>
      <p:ext uri="{BB962C8B-B14F-4D97-AF65-F5344CB8AC3E}">
        <p14:creationId xmlns:p14="http://schemas.microsoft.com/office/powerpoint/2010/main" val="4142773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rtlCol="0"/>
          <a:lstStyle/>
          <a:p>
            <a:pPr rtl="0"/>
            <a:r>
              <a:rPr lang="en-US" noProof="0"/>
              <a:t>Click icon to add picture</a:t>
            </a:r>
            <a:endParaRPr lang="en-GB" noProof="0"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rtlCol="0" anchor="t">
            <a:noAutofit/>
          </a:bodyPr>
          <a:lstStyle>
            <a:lvl1pPr>
              <a:defRPr sz="5000" b="1">
                <a:solidFill>
                  <a:schemeClr val="bg1"/>
                </a:solidFill>
                <a:latin typeface="+mj-lt"/>
              </a:defRPr>
            </a:lvl1pPr>
          </a:lstStyle>
          <a:p>
            <a:pPr rtl="0"/>
            <a:r>
              <a:rPr lang="en-GB" noProof="0"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rtlCol="0">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Slide Divider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rtlCol="0" anchor="t">
            <a:noAutofit/>
          </a:bodyPr>
          <a:lstStyle>
            <a:lvl1pPr>
              <a:defRPr sz="5000" b="1">
                <a:solidFill>
                  <a:schemeClr val="bg1"/>
                </a:solidFill>
                <a:latin typeface="+mj-lt"/>
              </a:defRPr>
            </a:lvl1pPr>
          </a:lstStyle>
          <a:p>
            <a:pPr rtl="0"/>
            <a:r>
              <a:rPr lang="en-GB" noProof="0"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rtlCol="0">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lide Divider 2">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rtlCol="0" anchor="ctr">
            <a:noAutofit/>
          </a:bodyPr>
          <a:lstStyle>
            <a:lvl1pPr algn="r">
              <a:defRPr sz="5000" b="1">
                <a:solidFill>
                  <a:schemeClr val="bg1"/>
                </a:solidFill>
                <a:latin typeface="+mj-lt"/>
              </a:defRPr>
            </a:lvl1pPr>
          </a:lstStyle>
          <a:p>
            <a:pPr rtl="0"/>
            <a:r>
              <a:rPr lang="en-GB" noProof="0"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rtlCol="0" anchor="ctr">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4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rtl="0"/>
            <a:r>
              <a:rPr lang="en-GB" noProof="0"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rtlCol="0"/>
          <a:lstStyle/>
          <a:p>
            <a:pPr rtl="0"/>
            <a:r>
              <a:rPr lang="en-US" noProof="0"/>
              <a:t>Click icon to add picture</a:t>
            </a:r>
            <a:endParaRPr lang="en-GB"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rtlCol="0"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8_Custom Layout">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rtlCol="0"/>
          <a:lstStyle/>
          <a:p>
            <a:pPr rtl="0"/>
            <a:r>
              <a:rPr lang="en-US" noProof="0"/>
              <a:t>Click icon to add picture</a:t>
            </a:r>
            <a:endParaRPr lang="en-GB"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rtlCol="0"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rtl="0"/>
            <a:r>
              <a:rPr lang="en-GB" noProof="0"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41_Custom Layout">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rtlCol="0"/>
          <a:lstStyle/>
          <a:p>
            <a:pPr rtl="0"/>
            <a:r>
              <a:rPr lang="en-US" noProof="0"/>
              <a:t>Click icon to add picture</a:t>
            </a:r>
            <a:endParaRPr lang="en-GB"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rtlCol="0"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rtl="0"/>
            <a:r>
              <a:rPr lang="en-GB" noProof="0"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7_Custom Layout">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rtlCol="0"/>
          <a:lstStyle/>
          <a:p>
            <a:pPr rtl="0"/>
            <a:r>
              <a:rPr lang="en-US" noProof="0"/>
              <a:t>Click icon to add picture</a:t>
            </a:r>
            <a:endParaRPr lang="en-GB"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rtlCol="0"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rtl="0"/>
            <a:r>
              <a:rPr lang="en-GB" noProof="0" dirty="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rtlCol="0" anchor="b"/>
          <a:lstStyle>
            <a:lvl1pPr algn="l">
              <a:defRPr>
                <a:latin typeface="+mj-lt"/>
              </a:defRPr>
            </a:lvl1pPr>
          </a:lstStyle>
          <a:p>
            <a:pPr rtl="0"/>
            <a:r>
              <a:rPr lang="en-US" noProof="0"/>
              <a:t>Click to edit Master title style</a:t>
            </a:r>
            <a:endParaRPr lang="en-GB" noProof="0"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rtlCol="0"/>
          <a:lstStyle/>
          <a:p>
            <a:pPr rtl="0"/>
            <a:r>
              <a:rPr lang="en-US" noProof="0"/>
              <a:t>Click icon to add picture</a:t>
            </a:r>
            <a:endParaRPr lang="en-GB" noProof="0"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rtlCol="0">
            <a:noAutofit/>
          </a:bodyPr>
          <a:lstStyle>
            <a:lvl1pPr marL="0" indent="0" algn="l">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rtlCol="0" anchor="b">
            <a:normAutofit/>
          </a:bodyPr>
          <a:lstStyle>
            <a:lvl1pPr marL="0" indent="0" algn="l">
              <a:buNone/>
              <a:defRPr sz="1600" b="1">
                <a:latin typeface="+mj-lt"/>
                <a:cs typeface="Arial" panose="020B0604020202020204" pitchFamily="34" charset="0"/>
              </a:defRPr>
            </a:lvl1pPr>
          </a:lstStyle>
          <a:p>
            <a:pPr lvl="0" rtl="0"/>
            <a:r>
              <a:rPr lang="en-US" noProof="0"/>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rtlCol="0">
            <a:normAutofit/>
          </a:bodyPr>
          <a:lstStyle>
            <a:lvl1pPr>
              <a:defRPr sz="800"/>
            </a:lvl1pPr>
          </a:lstStyle>
          <a:p>
            <a:pPr rtl="0"/>
            <a:r>
              <a:rPr lang="en-US" noProof="0"/>
              <a:t>Click icon to add picture</a:t>
            </a:r>
            <a:endParaRPr lang="en-GB" noProof="0"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rtlCol="0"/>
          <a:lstStyle/>
          <a:p>
            <a:pPr rtl="0"/>
            <a:r>
              <a:rPr lang="en-US" noProof="0"/>
              <a:t>Click icon to add picture</a:t>
            </a:r>
            <a:endParaRPr lang="en-GB" noProof="0"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rtlCol="0" anchor="b">
            <a:normAutofit/>
          </a:bodyPr>
          <a:lstStyle>
            <a:lvl1pPr algn="r">
              <a:defRPr sz="4000">
                <a:latin typeface="+mj-lt"/>
              </a:defRPr>
            </a:lvl1pPr>
          </a:lstStyle>
          <a:p>
            <a:pPr rtl="0"/>
            <a:r>
              <a:rPr lang="en-US" noProof="0"/>
              <a:t>Click to edit Master title style</a:t>
            </a:r>
            <a:endParaRPr lang="en-GB" noProof="0"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rtl="0">
              <a:buNone/>
            </a:pPr>
            <a:r>
              <a:rPr lang="en-GB" noProof="0"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rtlCol="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rtlCol="0"/>
          <a:lstStyle/>
          <a:p>
            <a:pPr rtl="0"/>
            <a:r>
              <a:rPr lang="en-US" noProof="0"/>
              <a:t>Click icon to add picture</a:t>
            </a:r>
            <a:endParaRPr lang="en-GB" noProof="0"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rtlCol="0" anchor="b">
            <a:normAutofit/>
          </a:bodyPr>
          <a:lstStyle>
            <a:lvl1pPr algn="l">
              <a:defRPr sz="4000">
                <a:latin typeface="+mj-lt"/>
              </a:defRPr>
            </a:lvl1pPr>
          </a:lstStyle>
          <a:p>
            <a:pPr rtl="0"/>
            <a:r>
              <a:rPr lang="en-US" noProof="0"/>
              <a:t>Click to edit Master title style</a:t>
            </a:r>
            <a:endParaRPr lang="en-GB" noProof="0"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rtl="0">
              <a:buNone/>
            </a:pPr>
            <a:r>
              <a:rPr lang="en-GB" noProof="0"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rtlCol="0">
            <a:normAutofit/>
          </a:bodyPr>
          <a:lstStyle>
            <a:lvl1pPr>
              <a:defRPr sz="1400"/>
            </a:lvl1pPr>
            <a:lvl2pPr>
              <a:defRPr sz="1200"/>
            </a:lvl2pPr>
            <a:lvl3pPr>
              <a:defRPr sz="1100"/>
            </a:lvl3pPr>
            <a:lvl4pPr>
              <a:defRPr sz="1050"/>
            </a:lvl4pPr>
            <a:lvl5pPr>
              <a:defRPr sz="105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rtlCol="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rtlCol="0"/>
          <a:lstStyle/>
          <a:p>
            <a:pPr rtl="0"/>
            <a:r>
              <a:rPr lang="en-US" noProof="0"/>
              <a:t>Click icon to add picture</a:t>
            </a:r>
            <a:endParaRPr lang="en-GB" noProof="0"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rtlCol="0" anchor="t">
            <a:normAutofit/>
          </a:bodyPr>
          <a:lstStyle>
            <a:lvl1pPr algn="l">
              <a:defRPr sz="4000">
                <a:solidFill>
                  <a:schemeClr val="bg1"/>
                </a:solidFill>
                <a:latin typeface="+mj-lt"/>
              </a:defRPr>
            </a:lvl1pPr>
          </a:lstStyle>
          <a:p>
            <a:pPr rtl="0"/>
            <a:r>
              <a:rPr lang="en-US" noProof="0"/>
              <a:t>Click to edit Master title style</a:t>
            </a:r>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rtlCol="0" anchor="t">
            <a:noAutofit/>
          </a:bodyPr>
          <a:lstStyle>
            <a:lvl1pPr>
              <a:defRPr sz="5000" b="1">
                <a:solidFill>
                  <a:schemeClr val="bg1"/>
                </a:solidFill>
                <a:latin typeface="+mj-lt"/>
              </a:defRPr>
            </a:lvl1pPr>
          </a:lstStyle>
          <a:p>
            <a:pPr rtl="0"/>
            <a:r>
              <a:rPr lang="en-GB" noProof="0"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rtlCol="0">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rtlCol="0" anchor="t">
            <a:normAutofit/>
          </a:bodyPr>
          <a:lstStyle>
            <a:lvl1pPr algn="l">
              <a:defRPr sz="4000">
                <a:solidFill>
                  <a:schemeClr val="tx1"/>
                </a:solidFill>
                <a:latin typeface="+mj-lt"/>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rtlCol="0"/>
          <a:lstStyle/>
          <a:p>
            <a:pPr rtl="0"/>
            <a:r>
              <a:rPr lang="en-US" noProof="0"/>
              <a:t>Click icon to add picture</a:t>
            </a:r>
            <a:endParaRPr lang="en-GB" noProof="0"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rtlCol="0" anchor="ctr">
            <a:normAutofit/>
          </a:bodyPr>
          <a:lstStyle>
            <a:lvl1pPr algn="l">
              <a:defRPr sz="4000">
                <a:solidFill>
                  <a:schemeClr val="bg1"/>
                </a:solidFill>
                <a:latin typeface="+mj-lt"/>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rtlCol="0" anchor="t">
            <a:normAutofit/>
          </a:bodyPr>
          <a:lstStyle>
            <a:lvl1pPr algn="ctr">
              <a:defRPr sz="4000">
                <a:solidFill>
                  <a:schemeClr val="tx1"/>
                </a:solidFill>
                <a:latin typeface="+mj-lt"/>
              </a:defRPr>
            </a:lvl1pPr>
          </a:lstStyle>
          <a:p>
            <a:pPr rtl="0"/>
            <a:r>
              <a:rPr lang="en-US" noProof="0"/>
              <a:t>Click to edit Master title style</a:t>
            </a:r>
            <a:endParaRPr lang="en-GB" noProof="0"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rtlCol="0" anchor="t">
            <a:normAutofit/>
          </a:bodyPr>
          <a:lstStyle>
            <a:lvl1pPr algn="ctr">
              <a:defRPr sz="4000">
                <a:solidFill>
                  <a:schemeClr val="tx1"/>
                </a:solidFill>
                <a:latin typeface="+mj-lt"/>
              </a:defRPr>
            </a:lvl1pPr>
          </a:lstStyle>
          <a:p>
            <a:pPr rtl="0"/>
            <a:r>
              <a:rPr lang="en-US" noProof="0"/>
              <a:t>Click to edit Master title style</a:t>
            </a:r>
            <a:endParaRPr lang="en-GB" noProof="0"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rtlCol="0" anchor="b">
            <a:normAutofit/>
          </a:bodyPr>
          <a:lstStyle>
            <a:lvl1pPr algn="r">
              <a:defRPr sz="4000">
                <a:latin typeface="+mj-lt"/>
              </a:defRPr>
            </a:lvl1pPr>
          </a:lstStyle>
          <a:p>
            <a:pPr rtl="0"/>
            <a:r>
              <a:rPr lang="en-US" noProof="0"/>
              <a:t>Click to edit Master title style</a:t>
            </a:r>
            <a:endParaRPr lang="en-GB" noProof="0"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rtlCol="0"/>
          <a:lstStyle/>
          <a:p>
            <a:pPr rtl="0"/>
            <a:r>
              <a:rPr lang="en-US" noProof="0"/>
              <a:t>Click icon to add picture</a:t>
            </a:r>
            <a:endParaRPr lang="en-GB" noProof="0"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rtlCol="0">
            <a:noAutofit/>
          </a:bodyPr>
          <a:lstStyle>
            <a:lvl1pPr marL="0" indent="0">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rtlCol="0" anchor="b">
            <a:noAutofit/>
          </a:bodyPr>
          <a:lstStyle>
            <a:lvl1pPr marL="0" indent="0">
              <a:buNone/>
              <a:defRPr sz="1600" b="1">
                <a:latin typeface="+mj-lt"/>
                <a:cs typeface="Arial" panose="020B0604020202020204" pitchFamily="34" charset="0"/>
              </a:defRPr>
            </a:lvl1pPr>
          </a:lstStyle>
          <a:p>
            <a:pPr lvl="0" rtl="0"/>
            <a:r>
              <a:rPr lang="en-GB" noProof="0"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rtlCol="0">
            <a:noAutofit/>
          </a:bodyPr>
          <a:lstStyle>
            <a:lvl1pPr marL="0" indent="0">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rtlCol="0" anchor="b">
            <a:noAutofit/>
          </a:bodyPr>
          <a:lstStyle>
            <a:lvl1pPr marL="0" indent="0">
              <a:buNone/>
              <a:defRPr sz="1600" b="1">
                <a:latin typeface="+mj-lt"/>
                <a:cs typeface="Arial" panose="020B0604020202020204" pitchFamily="34" charset="0"/>
              </a:defRPr>
            </a:lvl1pPr>
          </a:lstStyle>
          <a:p>
            <a:pPr lvl="0" rtl="0"/>
            <a:r>
              <a:rPr lang="en-GB" noProof="0"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rtlCol="0"/>
          <a:lstStyle/>
          <a:p>
            <a:pPr rtl="0"/>
            <a:r>
              <a:rPr lang="en-US" noProof="0"/>
              <a:t>Click icon to add picture</a:t>
            </a:r>
            <a:endParaRPr lang="en-GB" noProof="0"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rtlCol="0">
            <a:noAutofit/>
          </a:bodyPr>
          <a:lstStyle>
            <a:lvl1pPr marL="0" indent="0">
              <a:lnSpc>
                <a:spcPct val="100000"/>
              </a:lnSpc>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rtlCol="0" anchor="t"/>
          <a:lstStyle>
            <a:lvl1pPr algn="l">
              <a:defRPr>
                <a:latin typeface="+mj-lt"/>
              </a:defRPr>
            </a:lvl1pPr>
          </a:lstStyle>
          <a:p>
            <a:pPr rtl="0"/>
            <a:r>
              <a:rPr lang="en-GB" noProof="0" dirty="0"/>
              <a:t>Click to </a:t>
            </a:r>
            <a:br>
              <a:rPr lang="en-GB" noProof="0" dirty="0"/>
            </a:br>
            <a:r>
              <a:rPr lang="en-GB" noProof="0"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rtlCol="0">
            <a:noAutofit/>
          </a:bodyPr>
          <a:lstStyle>
            <a:lvl1pPr marL="0" indent="0">
              <a:lnSpc>
                <a:spcPct val="100000"/>
              </a:lnSpc>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rtlCol="0" anchor="b"/>
          <a:lstStyle>
            <a:lvl1pPr algn="l">
              <a:defRPr>
                <a:latin typeface="+mj-lt"/>
              </a:defRPr>
            </a:lvl1pPr>
          </a:lstStyle>
          <a:p>
            <a:pPr rtl="0"/>
            <a:r>
              <a:rPr lang="en-GB" noProof="0"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rtlCol="0"/>
          <a:lstStyle/>
          <a:p>
            <a:pPr rtl="0"/>
            <a:r>
              <a:rPr lang="en-US" noProof="0"/>
              <a:t>Click icon to add picture</a:t>
            </a:r>
            <a:endParaRPr lang="en-GB" noProof="0"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rtlCol="0">
            <a:noAutofit/>
          </a:bodyPr>
          <a:lstStyle>
            <a:lvl1pPr marL="0" indent="0" algn="ctr">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rtlCol="0" anchor="b"/>
          <a:lstStyle>
            <a:lvl1pPr algn="ctr">
              <a:defRPr>
                <a:latin typeface="+mj-lt"/>
              </a:defRPr>
            </a:lvl1pPr>
          </a:lstStyle>
          <a:p>
            <a:pPr rtl="0"/>
            <a:r>
              <a:rPr lang="en-GB" noProof="0"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rtl="0">
              <a:lnSpc>
                <a:spcPct val="100000"/>
              </a:lnSpc>
              <a:spcBef>
                <a:spcPts val="1000"/>
              </a:spcBef>
              <a:buFont typeface="Arial" panose="020B0604020202020204" pitchFamily="34" charset="0"/>
              <a:buNone/>
            </a:pPr>
            <a:endParaRPr lang="en-GB" sz="1400" b="0" i="0" noProof="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rtlCol="0"/>
          <a:lstStyle/>
          <a:p>
            <a:pPr rtl="0"/>
            <a:r>
              <a:rPr lang="en-US" noProof="0"/>
              <a:t>Click icon to add picture</a:t>
            </a:r>
            <a:endParaRPr lang="en-GB" noProof="0"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rtlCol="0" anchor="t"/>
          <a:lstStyle>
            <a:lvl1pPr algn="l">
              <a:defRPr>
                <a:solidFill>
                  <a:schemeClr val="bg1"/>
                </a:solidFill>
                <a:latin typeface="+mj-lt"/>
              </a:defRPr>
            </a:lvl1pPr>
          </a:lstStyle>
          <a:p>
            <a:pPr rtl="0"/>
            <a:r>
              <a:rPr lang="en-GB" noProof="0" dirty="0"/>
              <a:t>Click to </a:t>
            </a:r>
            <a:br>
              <a:rPr lang="en-GB" noProof="0" dirty="0"/>
            </a:br>
            <a:r>
              <a:rPr lang="en-GB" noProof="0"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rtlCol="0" anchor="t">
            <a:normAutofit/>
          </a:bodyPr>
          <a:lstStyle>
            <a:lvl1pPr marL="0" indent="0">
              <a:buNone/>
              <a:defRPr sz="1600" b="1">
                <a:solidFill>
                  <a:schemeClr val="tx1"/>
                </a:solidFill>
                <a:latin typeface="+mj-lt"/>
                <a:cs typeface="Arial" panose="020B0604020202020204" pitchFamily="34" charset="0"/>
              </a:defRPr>
            </a:lvl1pPr>
          </a:lstStyle>
          <a:p>
            <a:pPr lvl="0" rtl="0"/>
            <a:r>
              <a:rPr lang="en-GB" noProof="0"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rtlCol="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rtl="0"/>
            <a:r>
              <a:rPr lang="en-US" noProof="0"/>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rtlCol="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rtl="0"/>
            <a:r>
              <a:rPr lang="en-US" noProof="0"/>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rtlCol="0"/>
          <a:lstStyle/>
          <a:p>
            <a:pPr rtl="0"/>
            <a:r>
              <a:rPr lang="en-US" noProof="0"/>
              <a:t>Click icon to add picture</a:t>
            </a:r>
            <a:endParaRPr lang="en-GB" noProof="0"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rtlCol="0">
            <a:normAutofit/>
          </a:bodyPr>
          <a:lstStyle>
            <a:lvl1pPr algn="ctr">
              <a:defRPr sz="4000">
                <a:solidFill>
                  <a:schemeClr val="bg1"/>
                </a:solidFill>
                <a:latin typeface="+mj-lt"/>
              </a:defRPr>
            </a:lvl1pPr>
          </a:lstStyle>
          <a:p>
            <a:pPr rtl="0"/>
            <a:r>
              <a:rPr lang="en-GB" noProof="0" dirty="0"/>
              <a:t>Click to edit </a:t>
            </a:r>
            <a:br>
              <a:rPr lang="en-GB" noProof="0" dirty="0"/>
            </a:br>
            <a:r>
              <a:rPr lang="en-GB" noProof="0"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rtlCol="0"/>
          <a:lstStyle/>
          <a:p>
            <a:pPr rtl="0"/>
            <a:r>
              <a:rPr lang="en-US" noProof="0"/>
              <a:t>Click icon to add picture</a:t>
            </a:r>
            <a:endParaRPr lang="en-GB" noProof="0"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rtlCol="0" anchor="b">
            <a:noAutofit/>
          </a:bodyPr>
          <a:lstStyle>
            <a:lvl1pPr algn="l">
              <a:defRPr sz="5000" b="1">
                <a:solidFill>
                  <a:schemeClr val="bg1"/>
                </a:solidFill>
                <a:latin typeface="+mj-lt"/>
              </a:defRPr>
            </a:lvl1pPr>
          </a:lstStyle>
          <a:p>
            <a:pPr rtl="0"/>
            <a:r>
              <a:rPr lang="en-GB" noProof="0"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rtlCol="0">
            <a:normAutofit/>
          </a:bodyPr>
          <a:lstStyle>
            <a:lvl1pPr marL="0" indent="0" algn="l">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rtlCol="0" anchor="ctr"/>
          <a:lstStyle/>
          <a:p>
            <a:pPr algn="l"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rtlCol="0"/>
          <a:lstStyle/>
          <a:p>
            <a:pPr rtl="0"/>
            <a:r>
              <a:rPr lang="en-US" noProof="0"/>
              <a:t>Click icon to add picture</a:t>
            </a:r>
            <a:endParaRPr lang="en-GB" noProof="0"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rtlCol="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rtl="0"/>
            <a:r>
              <a:rPr lang="en-US" noProof="0"/>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rtlCol="0"/>
          <a:lstStyle/>
          <a:p>
            <a:pPr rtl="0"/>
            <a:r>
              <a:rPr lang="en-US" noProof="0"/>
              <a:t>Click icon to add picture</a:t>
            </a:r>
            <a:endParaRPr lang="en-GB" noProof="0"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rtlCol="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rtl="0"/>
            <a:r>
              <a:rPr lang="en-US" noProof="0"/>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0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rtlCol="0"/>
          <a:lstStyle/>
          <a:p>
            <a:pPr rtl="0"/>
            <a:r>
              <a:rPr lang="en-US" noProof="0"/>
              <a:t>Click icon to add picture</a:t>
            </a:r>
            <a:endParaRPr lang="en-GB" noProof="0"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30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33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rtlCol="0"/>
          <a:lstStyle/>
          <a:p>
            <a:pPr rtl="0"/>
            <a:r>
              <a:rPr lang="en-US" noProof="0"/>
              <a:t>Click icon to add picture</a:t>
            </a:r>
            <a:endParaRPr lang="en-GB" noProof="0"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34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rtlCol="0"/>
          <a:lstStyle/>
          <a:p>
            <a:pPr rtl="0"/>
            <a:r>
              <a:rPr lang="en-US" noProof="0"/>
              <a:t>Click icon to add picture</a:t>
            </a:r>
            <a:endParaRPr lang="en-GB" noProof="0"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rtlCol="0"/>
          <a:lstStyle/>
          <a:p>
            <a:pPr rtl="0"/>
            <a:r>
              <a:rPr lang="en-US" noProof="0"/>
              <a:t>Click icon to add picture</a:t>
            </a:r>
            <a:endParaRPr lang="en-GB" noProof="0"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rtlCol="0"/>
          <a:lstStyle/>
          <a:p>
            <a:pPr rtl="0"/>
            <a:r>
              <a:rPr lang="en-US" noProof="0"/>
              <a:t>Click icon to add picture</a:t>
            </a:r>
            <a:endParaRPr lang="en-GB" noProof="0"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rtlCol="0" anchor="t">
            <a:noAutofit/>
          </a:bodyPr>
          <a:lstStyle>
            <a:lvl1pPr algn="ctr">
              <a:defRPr sz="5000" b="1">
                <a:solidFill>
                  <a:schemeClr val="bg1"/>
                </a:solidFill>
                <a:latin typeface="+mj-lt"/>
              </a:defRPr>
            </a:lvl1pPr>
          </a:lstStyle>
          <a:p>
            <a:pPr rtl="0"/>
            <a:r>
              <a:rPr lang="en-GB" noProof="0"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en-GB" noProof="0"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5_Custom Layout">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n-GB" noProof="0"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 xmlns:ma14="http://schemas.microsoft.com/office/mac/drawingml/2011/main" val="1"/>
              </a:ext>
            </a:extLst>
          </p:spPr>
          <p:txBody>
            <a:bodyPr lIns="0" tIns="0" rIns="0" bIns="0" rtlCol="0" anchor="ctr"/>
            <a:lstStyle>
              <a:lvl1pPr>
                <a:defRPr b="0">
                  <a:solidFill>
                    <a:srgbClr val="F3F3F3"/>
                  </a:solidFill>
                  <a:latin typeface="Raleway"/>
                  <a:ea typeface="Raleway"/>
                  <a:cs typeface="Raleway"/>
                  <a:sym typeface="Raleway"/>
                </a:defRPr>
              </a:lvl1pPr>
            </a:lstStyle>
            <a:p>
              <a:pPr rtl="0"/>
              <a:endParaRPr lang="en-GB" noProof="0"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rtlCol="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rtl="0"/>
            <a:r>
              <a:rPr lang="en-GB" noProof="0"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rtlCol="0">
            <a:normAutofit/>
          </a:bodyPr>
          <a:lstStyle>
            <a:lvl1pPr>
              <a:defRPr sz="6000" b="1">
                <a:solidFill>
                  <a:schemeClr val="bg1"/>
                </a:solidFill>
                <a:latin typeface="+mj-lt"/>
              </a:defRPr>
            </a:lvl1pPr>
          </a:lstStyle>
          <a:p>
            <a:pPr rtl="0"/>
            <a:r>
              <a:rPr lang="en-GB" noProof="0"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37_Custom Layout">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n-GB" noProof="0"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 xmlns:ma14="http://schemas.microsoft.com/office/mac/drawingml/2011/main" val="1"/>
              </a:ext>
            </a:extLst>
          </p:spPr>
          <p:txBody>
            <a:bodyPr lIns="0" tIns="0" rIns="0" bIns="0" rtlCol="0" anchor="ctr"/>
            <a:lstStyle>
              <a:lvl1pPr>
                <a:defRPr b="0">
                  <a:solidFill>
                    <a:srgbClr val="F3F3F3"/>
                  </a:solidFill>
                  <a:latin typeface="Raleway"/>
                  <a:ea typeface="Raleway"/>
                  <a:cs typeface="Raleway"/>
                  <a:sym typeface="Raleway"/>
                </a:defRPr>
              </a:lvl1pPr>
            </a:lstStyle>
            <a:p>
              <a:pPr rtl="0"/>
              <a:endParaRPr lang="en-GB" noProof="0"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rtlCol="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rtl="0"/>
            <a:r>
              <a:rPr lang="en-GB" noProof="0"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rtlCol="0">
            <a:normAutofit/>
          </a:bodyPr>
          <a:lstStyle>
            <a:lvl1pPr>
              <a:defRPr sz="6000" b="1">
                <a:solidFill>
                  <a:schemeClr val="bg1"/>
                </a:solidFill>
                <a:latin typeface="+mj-lt"/>
              </a:defRPr>
            </a:lvl1pPr>
          </a:lstStyle>
          <a:p>
            <a:pPr rtl="0"/>
            <a:r>
              <a:rPr lang="en-GB" noProof="0"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38_Custom Layout">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n-GB" noProof="0"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0" tIns="0" rIns="0" bIns="0" rtlCol="0" anchor="ctr"/>
            <a:lstStyle>
              <a:lvl1pPr>
                <a:defRPr b="0">
                  <a:solidFill>
                    <a:srgbClr val="F3F3F3"/>
                  </a:solidFill>
                  <a:latin typeface="Raleway"/>
                  <a:ea typeface="Raleway"/>
                  <a:cs typeface="Raleway"/>
                  <a:sym typeface="Raleway"/>
                </a:defRPr>
              </a:lvl1pPr>
            </a:lstStyle>
            <a:p>
              <a:pPr rtl="0"/>
              <a:endParaRPr lang="en-GB" noProof="0"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rtlCol="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rtl="0"/>
            <a:r>
              <a:rPr lang="en-GB" noProof="0"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rtlCol="0">
            <a:normAutofit/>
          </a:bodyPr>
          <a:lstStyle>
            <a:lvl1pPr>
              <a:defRPr sz="6000" b="1">
                <a:solidFill>
                  <a:schemeClr val="bg1"/>
                </a:solidFill>
                <a:latin typeface="+mj-lt"/>
              </a:defRPr>
            </a:lvl1pPr>
          </a:lstStyle>
          <a:p>
            <a:pPr rtl="0"/>
            <a:r>
              <a:rPr lang="en-GB" noProof="0"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39_Custom Layout">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rtlCol="0" anchor="t">
            <a:noAutofit/>
          </a:bodyPr>
          <a:lstStyle>
            <a:lvl1pPr>
              <a:defRPr sz="6600" b="1">
                <a:solidFill>
                  <a:schemeClr val="bg1"/>
                </a:solidFill>
                <a:latin typeface="+mj-lt"/>
              </a:defRPr>
            </a:lvl1pPr>
          </a:lstStyle>
          <a:p>
            <a:pPr rtl="0"/>
            <a:r>
              <a:rPr lang="en-GB" noProof="0"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rtlCol="0" anchor="b">
            <a:noAutofit/>
          </a:bodyPr>
          <a:lstStyle>
            <a:lvl1pPr marL="0" indent="0" algn="ctr">
              <a:buNone/>
              <a:defRPr sz="25000">
                <a:solidFill>
                  <a:schemeClr val="bg1"/>
                </a:solidFill>
                <a:latin typeface="+mj-lt"/>
                <a:cs typeface="Arial" panose="020B0604020202020204" pitchFamily="34" charset="0"/>
              </a:defRPr>
            </a:lvl1pPr>
          </a:lstStyle>
          <a:p>
            <a:pPr lvl="0" rtl="0"/>
            <a:r>
              <a:rPr lang="en-GB" noProof="0"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16_Custom Layout">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rtlCol="0" anchor="t">
            <a:noAutofit/>
          </a:bodyPr>
          <a:lstStyle>
            <a:lvl1pPr>
              <a:defRPr sz="6600" b="1">
                <a:solidFill>
                  <a:schemeClr val="bg1"/>
                </a:solidFill>
                <a:latin typeface="+mj-lt"/>
              </a:defRPr>
            </a:lvl1pPr>
          </a:lstStyle>
          <a:p>
            <a:pPr rtl="0"/>
            <a:r>
              <a:rPr lang="en-GB" noProof="0"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rtlCol="0" anchor="b">
            <a:noAutofit/>
          </a:bodyPr>
          <a:lstStyle>
            <a:lvl1pPr marL="0" indent="0" algn="ctr">
              <a:buNone/>
              <a:defRPr sz="25000">
                <a:solidFill>
                  <a:schemeClr val="bg1"/>
                </a:solidFill>
                <a:latin typeface="+mj-lt"/>
                <a:cs typeface="Arial" panose="020B0604020202020204" pitchFamily="34" charset="0"/>
              </a:defRPr>
            </a:lvl1pPr>
          </a:lstStyle>
          <a:p>
            <a:pPr lvl="0" rtl="0"/>
            <a:r>
              <a:rPr lang="en-GB" noProof="0"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40_Custom Layout">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rtlCol="0" anchor="t">
            <a:noAutofit/>
          </a:bodyPr>
          <a:lstStyle>
            <a:lvl1pPr>
              <a:defRPr sz="6600" b="1">
                <a:solidFill>
                  <a:schemeClr val="bg1"/>
                </a:solidFill>
                <a:latin typeface="+mj-lt"/>
              </a:defRPr>
            </a:lvl1pPr>
          </a:lstStyle>
          <a:p>
            <a:pPr rtl="0"/>
            <a:r>
              <a:rPr lang="en-GB" noProof="0"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rtlCol="0" anchor="b">
            <a:noAutofit/>
          </a:bodyPr>
          <a:lstStyle>
            <a:lvl1pPr marL="0" indent="0" algn="ctr">
              <a:buNone/>
              <a:defRPr sz="25000">
                <a:solidFill>
                  <a:schemeClr val="bg1"/>
                </a:solidFill>
                <a:latin typeface="+mj-lt"/>
                <a:cs typeface="Arial" panose="020B0604020202020204" pitchFamily="34" charset="0"/>
              </a:defRPr>
            </a:lvl1pPr>
          </a:lstStyle>
          <a:p>
            <a:pPr lvl="0" rtl="0"/>
            <a:r>
              <a:rPr lang="en-GB" noProof="0"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rtl="0">
              <a:lnSpc>
                <a:spcPct val="100000"/>
              </a:lnSpc>
              <a:spcBef>
                <a:spcPts val="1000"/>
              </a:spcBef>
              <a:buFontTx/>
              <a:buNone/>
            </a:pPr>
            <a:endParaRPr lang="en-GB"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rtlCol="0">
            <a:normAutofit/>
          </a:bodyPr>
          <a:lstStyle>
            <a:lvl1pPr>
              <a:defRPr sz="800"/>
            </a:lvl1pPr>
          </a:lstStyle>
          <a:p>
            <a:pPr rtl="0"/>
            <a:r>
              <a:rPr lang="en-US" noProof="0"/>
              <a:t>Click icon to add picture</a:t>
            </a:r>
            <a:endParaRPr lang="en-GB"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rtlCol="0" anchor="b"/>
          <a:lstStyle>
            <a:lvl1pPr>
              <a:defRPr b="1">
                <a:solidFill>
                  <a:schemeClr val="bg1"/>
                </a:solidFill>
              </a:defRPr>
            </a:lvl1pPr>
          </a:lstStyle>
          <a:p>
            <a:pPr rtl="0"/>
            <a:r>
              <a:rPr lang="en-GB" noProof="0" dirty="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rtlCol="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rtlCol="0">
            <a:noAutofit/>
          </a:bodyPr>
          <a:lstStyle>
            <a:lvl1pPr marL="0" indent="0">
              <a:lnSpc>
                <a:spcPct val="100000"/>
              </a:lnSpc>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rtlCol="0" anchor="b"/>
          <a:lstStyle>
            <a:lvl1pPr>
              <a:defRPr b="1"/>
            </a:lvl1pPr>
          </a:lstStyle>
          <a:p>
            <a:pPr rtl="0"/>
            <a:r>
              <a:rPr lang="en-GB" noProof="0" dirty="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rtlCol="0">
            <a:noAutofit/>
          </a:bodyPr>
          <a:lstStyle>
            <a:lvl1pPr marL="0" indent="0">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rtlCol="0" anchor="ctr">
            <a:normAutofit/>
          </a:bodyPr>
          <a:lstStyle>
            <a:lvl1pPr marL="0" indent="0" algn="ctr">
              <a:buNone/>
              <a:defRPr sz="700">
                <a:solidFill>
                  <a:schemeClr val="bg1"/>
                </a:solidFill>
              </a:defRPr>
            </a:lvl1pPr>
          </a:lstStyle>
          <a:p>
            <a:pPr rtl="0"/>
            <a:r>
              <a:rPr lang="en-US" noProof="0"/>
              <a:t>Click icon to add picture</a:t>
            </a:r>
            <a:endParaRPr lang="en-GB"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rtlCol="0" anchor="ctr">
            <a:normAutofit/>
          </a:bodyPr>
          <a:lstStyle>
            <a:lvl1pPr marL="0" indent="0" algn="ctr">
              <a:buNone/>
              <a:defRPr sz="700">
                <a:solidFill>
                  <a:schemeClr val="bg1"/>
                </a:solidFill>
              </a:defRPr>
            </a:lvl1pPr>
          </a:lstStyle>
          <a:p>
            <a:pPr rtl="0"/>
            <a:r>
              <a:rPr lang="en-US" noProof="0"/>
              <a:t>Click icon to add picture</a:t>
            </a:r>
            <a:endParaRPr lang="en-GB"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rtlCol="0" anchor="ctr">
            <a:normAutofit/>
          </a:bodyPr>
          <a:lstStyle>
            <a:lvl1pPr marL="0" indent="0" algn="ctr">
              <a:buNone/>
              <a:defRPr sz="700">
                <a:solidFill>
                  <a:schemeClr val="bg1"/>
                </a:solidFill>
              </a:defRPr>
            </a:lvl1pPr>
          </a:lstStyle>
          <a:p>
            <a:pPr rtl="0"/>
            <a:r>
              <a:rPr lang="en-US" noProof="0"/>
              <a:t>Click icon to add picture</a:t>
            </a:r>
            <a:endParaRPr lang="en-GB"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rtlCol="0" anchor="ctr">
            <a:normAutofit/>
          </a:bodyPr>
          <a:lstStyle>
            <a:lvl1pPr marL="0" indent="0" algn="ctr">
              <a:buNone/>
              <a:defRPr sz="700">
                <a:solidFill>
                  <a:schemeClr val="bg1"/>
                </a:solidFill>
              </a:defRPr>
            </a:lvl1pPr>
          </a:lstStyle>
          <a:p>
            <a:pPr rtl="0"/>
            <a:r>
              <a:rPr lang="en-US" noProof="0"/>
              <a:t>Click icon to add picture</a:t>
            </a:r>
            <a:endParaRPr lang="en-GB"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rtl="0">
              <a:lnSpc>
                <a:spcPct val="100000"/>
              </a:lnSpc>
              <a:spcBef>
                <a:spcPts val="1000"/>
              </a:spcBef>
              <a:buFontTx/>
              <a:buNone/>
            </a:pPr>
            <a:endParaRPr lang="en-GB"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rtlCol="0" anchor="b">
            <a:normAutofit/>
          </a:bodyPr>
          <a:lstStyle>
            <a:lvl1pPr algn="ctr">
              <a:defRPr sz="4000" b="1"/>
            </a:lvl1pPr>
          </a:lstStyle>
          <a:p>
            <a:pPr rtl="0"/>
            <a:r>
              <a:rPr lang="en-GB" noProof="0" dirty="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rtlCol="0">
            <a:normAutofit/>
          </a:bodyPr>
          <a:lstStyle>
            <a:lvl1pPr>
              <a:defRPr sz="800"/>
            </a:lvl1pPr>
          </a:lstStyle>
          <a:p>
            <a:pPr rtl="0"/>
            <a:r>
              <a:rPr lang="en-US" noProof="0"/>
              <a:t>Click icon to add picture</a:t>
            </a:r>
            <a:endParaRPr lang="en-GB"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rtlCol="0" anchor="t">
            <a:normAutofit/>
          </a:bodyPr>
          <a:lstStyle>
            <a:lvl1pPr marL="0" indent="0" algn="ctr">
              <a:buNone/>
              <a:defRPr sz="1400">
                <a:solidFill>
                  <a:schemeClr val="bg1"/>
                </a:solidFill>
              </a:defRPr>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rtlCol="0" anchor="t">
            <a:normAutofit/>
          </a:bodyPr>
          <a:lstStyle>
            <a:lvl1pPr marL="0" indent="0" algn="ctr">
              <a:buNone/>
              <a:defRPr sz="1400">
                <a:solidFill>
                  <a:schemeClr val="bg1"/>
                </a:solidFill>
              </a:defRPr>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rtlCol="0" anchor="t">
            <a:normAutofit/>
          </a:bodyPr>
          <a:lstStyle>
            <a:lvl1pPr marL="0" indent="0" algn="ctr">
              <a:buNone/>
              <a:defRPr sz="1400">
                <a:solidFill>
                  <a:schemeClr val="bg1"/>
                </a:solidFill>
              </a:defRPr>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rtlCol="0" anchor="t">
            <a:normAutofit/>
          </a:bodyPr>
          <a:lstStyle>
            <a:lvl1pPr marL="0" indent="0" algn="ctr">
              <a:buNone/>
              <a:defRPr sz="1400">
                <a:solidFill>
                  <a:schemeClr val="bg1"/>
                </a:solidFill>
              </a:defRPr>
            </a:lvl1pPr>
          </a:lstStyle>
          <a:p>
            <a:pPr lvl="0" rt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rtlCol="0">
            <a:noAutofit/>
          </a:bodyPr>
          <a:lstStyle>
            <a:lvl1pPr marL="0" indent="0" algn="ctr">
              <a:lnSpc>
                <a:spcPct val="100000"/>
              </a:lnSpc>
              <a:buNone/>
              <a:defRPr sz="1400">
                <a:latin typeface="+mj-lt"/>
                <a:cs typeface="Arial" panose="020B0604020202020204" pitchFamily="34" charset="0"/>
              </a:defRPr>
            </a:lvl1pPr>
          </a:lstStyle>
          <a:p>
            <a:pPr lvl="0" rt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itle Slide with Imag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rtlCol="0" anchor="t">
            <a:noAutofit/>
          </a:bodyPr>
          <a:lstStyle>
            <a:lvl1pPr algn="ctr">
              <a:defRPr sz="5000" b="1">
                <a:solidFill>
                  <a:schemeClr val="bg1"/>
                </a:solidFill>
                <a:latin typeface="+mj-lt"/>
              </a:defRPr>
            </a:lvl1pPr>
          </a:lstStyle>
          <a:p>
            <a:pPr rtl="0"/>
            <a:r>
              <a:rPr lang="en-GB" noProof="0"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rtlCol="0" anchor="t">
            <a:normAutofit/>
          </a:bodyPr>
          <a:lstStyle>
            <a:lvl1pPr marL="0" indent="0" algn="ctr">
              <a:buNone/>
              <a:defRPr sz="1400"/>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rtlCol="0" anchor="t">
            <a:normAutofit/>
          </a:bodyPr>
          <a:lstStyle>
            <a:lvl1pPr marL="0" indent="0" algn="ctr">
              <a:buNone/>
              <a:defRPr sz="1400"/>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rtlCol="0" anchor="t">
            <a:normAutofit/>
          </a:bodyPr>
          <a:lstStyle>
            <a:lvl1pPr marL="0" indent="0" algn="ctr">
              <a:buNone/>
              <a:defRPr sz="1400"/>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rtlCol="0" anchor="t">
            <a:normAutofit/>
          </a:bodyPr>
          <a:lstStyle>
            <a:lvl1pPr marL="0" indent="0" algn="ctr">
              <a:buNone/>
              <a:defRPr sz="1400"/>
            </a:lvl1pPr>
          </a:lstStyle>
          <a:p>
            <a:pPr lvl="0" rt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rtlCol="0" anchor="b">
            <a:normAutofit/>
          </a:bodyPr>
          <a:lstStyle>
            <a:lvl1pPr algn="ctr">
              <a:defRPr sz="4000" b="1"/>
            </a:lvl1pPr>
          </a:lstStyle>
          <a:p>
            <a:pPr rtl="0"/>
            <a:r>
              <a:rPr lang="en-GB" noProof="0" dirty="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rtlCol="0">
            <a:noAutofit/>
          </a:bodyPr>
          <a:lstStyle>
            <a:lvl1pPr marL="0" indent="0" algn="ctr">
              <a:lnSpc>
                <a:spcPct val="100000"/>
              </a:lnSpc>
              <a:buNone/>
              <a:defRPr sz="1400">
                <a:latin typeface="+mj-lt"/>
                <a:cs typeface="Arial" panose="020B0604020202020204" pitchFamily="34" charset="0"/>
              </a:defRPr>
            </a:lvl1pPr>
          </a:lstStyle>
          <a:p>
            <a:pPr lvl="0" rt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rtlCol="0" anchor="t">
            <a:normAutofit/>
          </a:bodyPr>
          <a:lstStyle>
            <a:lvl1pPr marL="0" indent="0" algn="ctr">
              <a:buNone/>
              <a:defRPr sz="1200">
                <a:solidFill>
                  <a:schemeClr val="bg1"/>
                </a:solidFill>
              </a:defRPr>
            </a:lvl1pPr>
          </a:lstStyle>
          <a:p>
            <a:pPr rtl="0"/>
            <a:r>
              <a:rPr lang="en-US" noProof="0"/>
              <a:t>Click icon to add picture</a:t>
            </a:r>
            <a:endParaRPr lang="en-GB"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rtlCol="0" anchor="t">
            <a:normAutofit/>
          </a:bodyPr>
          <a:lstStyle>
            <a:lvl1pPr marL="0" indent="0" algn="ctr">
              <a:buNone/>
              <a:defRPr sz="1200">
                <a:solidFill>
                  <a:schemeClr val="bg1"/>
                </a:solidFill>
              </a:defRPr>
            </a:lvl1pPr>
          </a:lstStyle>
          <a:p>
            <a:pPr rtl="0"/>
            <a:r>
              <a:rPr lang="en-US" noProof="0"/>
              <a:t>Click icon to add picture</a:t>
            </a:r>
            <a:endParaRPr lang="en-GB"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rtlCol="0" anchor="t">
            <a:normAutofit/>
          </a:bodyPr>
          <a:lstStyle>
            <a:lvl1pPr marL="0" indent="0" algn="ctr">
              <a:buNone/>
              <a:defRPr sz="1200">
                <a:solidFill>
                  <a:schemeClr val="bg1"/>
                </a:solidFill>
              </a:defRPr>
            </a:lvl1pPr>
          </a:lstStyle>
          <a:p>
            <a:pPr rtl="0"/>
            <a:r>
              <a:rPr lang="en-US" noProof="0"/>
              <a:t>Click icon to add picture</a:t>
            </a:r>
            <a:endParaRPr lang="en-GB"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rtlCol="0" anchor="t">
            <a:normAutofit/>
          </a:bodyPr>
          <a:lstStyle>
            <a:lvl1pPr marL="0" indent="0" algn="ctr">
              <a:buNone/>
              <a:defRPr sz="1200">
                <a:solidFill>
                  <a:schemeClr val="bg1"/>
                </a:solidFill>
              </a:defRPr>
            </a:lvl1pPr>
          </a:lstStyle>
          <a:p>
            <a:pPr rtl="0"/>
            <a:r>
              <a:rPr lang="en-US" noProof="0"/>
              <a:t>Click icon to add picture</a:t>
            </a:r>
            <a:endParaRPr lang="en-GB"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rtl="0">
              <a:lnSpc>
                <a:spcPct val="100000"/>
              </a:lnSpc>
              <a:spcBef>
                <a:spcPts val="1000"/>
              </a:spcBef>
              <a:buFontTx/>
              <a:buNone/>
            </a:pPr>
            <a:endParaRPr lang="en-GB"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rtlCol="0" anchor="b"/>
          <a:lstStyle>
            <a:lvl1pPr>
              <a:defRPr b="1"/>
            </a:lvl1pPr>
          </a:lstStyle>
          <a:p>
            <a:pPr rtl="0"/>
            <a:r>
              <a:rPr lang="en-GB" noProof="0" dirty="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rtlCol="0">
            <a:normAutofit/>
          </a:bodyPr>
          <a:lstStyle>
            <a:lvl1pPr>
              <a:defRPr sz="800"/>
            </a:lvl1pPr>
          </a:lstStyle>
          <a:p>
            <a:pPr rtl="0"/>
            <a:r>
              <a:rPr lang="en-US" noProof="0"/>
              <a:t>Click icon to add picture</a:t>
            </a:r>
            <a:endParaRPr lang="en-GB"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rtlCol="0"/>
          <a:lstStyle>
            <a:lvl1pPr algn="ctr">
              <a:defRPr>
                <a:solidFill>
                  <a:schemeClr val="bg1"/>
                </a:solidFill>
              </a:defRPr>
            </a:lvl1pPr>
          </a:lstStyle>
          <a:p>
            <a:pPr rtl="0"/>
            <a:r>
              <a:rPr lang="en-US" noProof="0"/>
              <a:t>Click to edit Master title style</a:t>
            </a:r>
            <a:endParaRPr lang="en-GB" noProof="0"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rtlCol="0"/>
          <a:lstStyle/>
          <a:p>
            <a:pPr rtl="0"/>
            <a:r>
              <a:rPr lang="en-US" noProof="0"/>
              <a:t>Click icon to add picture</a:t>
            </a:r>
            <a:endParaRPr lang="en-GB" noProof="0"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rtlCol="0"/>
          <a:lstStyle/>
          <a:p>
            <a:pPr rtl="0"/>
            <a:r>
              <a:rPr lang="en-US" noProof="0"/>
              <a:t>Click icon to add picture</a:t>
            </a:r>
            <a:endParaRPr lang="en-GB" noProof="0"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rtlCol="0"/>
          <a:lstStyle/>
          <a:p>
            <a:pPr rtl="0"/>
            <a:r>
              <a:rPr lang="en-US" noProof="0"/>
              <a:t>Click icon to add picture</a:t>
            </a:r>
            <a:endParaRPr lang="en-GB" noProof="0"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rtlCol="0"/>
          <a:lstStyle/>
          <a:p>
            <a:pPr rtl="0"/>
            <a:r>
              <a:rPr lang="en-US" noProof="0"/>
              <a:t>Click icon to add picture</a:t>
            </a:r>
            <a:endParaRPr lang="en-GB" noProof="0"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en-US" noProof="0"/>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en-GB" noProof="0"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en-US" noProof="0"/>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en-GB" noProof="0"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en-US" noProof="0"/>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en-GB" noProof="0"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en-US" noProof="0"/>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en-GB" noProof="0"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rtlCol="0"/>
          <a:lstStyle>
            <a:lvl1pPr algn="ctr">
              <a:defRPr>
                <a:solidFill>
                  <a:schemeClr val="tx2"/>
                </a:solidFill>
              </a:defRPr>
            </a:lvl1pPr>
          </a:lstStyle>
          <a:p>
            <a:pPr rtl="0"/>
            <a:r>
              <a:rPr lang="en-US" noProof="0"/>
              <a:t>Click to edit Master title style</a:t>
            </a:r>
            <a:endParaRPr lang="en-GB" noProof="0"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rtlCol="0">
            <a:normAutofit/>
          </a:bodyPr>
          <a:lstStyle>
            <a:lvl1pPr algn="ctr">
              <a:defRPr sz="1600"/>
            </a:lvl1pPr>
          </a:lstStyle>
          <a:p>
            <a:pPr rtl="0"/>
            <a:r>
              <a:rPr lang="en-US" noProof="0"/>
              <a:t>Click icon to add picture</a:t>
            </a:r>
            <a:endParaRPr lang="en-GB" noProof="0"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rtlCol="0">
            <a:normAutofit/>
          </a:bodyPr>
          <a:lstStyle>
            <a:lvl1pPr algn="ctr">
              <a:defRPr sz="1600"/>
            </a:lvl1pPr>
          </a:lstStyle>
          <a:p>
            <a:pPr rtl="0"/>
            <a:r>
              <a:rPr lang="en-US" noProof="0"/>
              <a:t>Click icon to add picture</a:t>
            </a:r>
            <a:endParaRPr lang="en-GB" noProof="0"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rtlCol="0">
            <a:normAutofit/>
          </a:bodyPr>
          <a:lstStyle>
            <a:lvl1pPr algn="ctr">
              <a:defRPr sz="1600"/>
            </a:lvl1pPr>
          </a:lstStyle>
          <a:p>
            <a:pPr rtl="0"/>
            <a:r>
              <a:rPr lang="en-US" noProof="0"/>
              <a:t>Click icon to add picture</a:t>
            </a:r>
            <a:endParaRPr lang="en-GB" noProof="0"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en-GB" noProof="0"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en-GB" noProof="0"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en-GB" noProof="0"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en-GB" noProof="0"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rtlCol="0">
            <a:normAutofit/>
          </a:bodyPr>
          <a:lstStyle>
            <a:lvl1pPr algn="ctr">
              <a:defRPr sz="1600"/>
            </a:lvl1pPr>
          </a:lstStyle>
          <a:p>
            <a:pPr rtl="0"/>
            <a:r>
              <a:rPr lang="en-US" noProof="0"/>
              <a:t>Click icon to add picture</a:t>
            </a:r>
            <a:endParaRPr lang="en-GB" noProof="0"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accent1"/>
                </a:solidFill>
              </a:defRPr>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rtlCol="0"/>
          <a:lstStyle/>
          <a:p>
            <a:pPr rtl="0"/>
            <a:r>
              <a:rPr lang="en-US" noProof="0"/>
              <a:t>Click icon to add chart</a:t>
            </a:r>
            <a:endParaRPr lang="en-GB"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tx2"/>
                </a:solidFill>
              </a:defRPr>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rtlCol="0"/>
          <a:lstStyle/>
          <a:p>
            <a:pPr rtl="0"/>
            <a:r>
              <a:rPr lang="en-US" noProof="0"/>
              <a:t>Click icon to add chart</a:t>
            </a:r>
            <a:endParaRPr lang="en-GB"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tx2"/>
                </a:solidFill>
              </a:defRPr>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rtlCol="0"/>
          <a:lstStyle>
            <a:lvl1pPr>
              <a:defRPr>
                <a:solidFill>
                  <a:schemeClr val="bg1"/>
                </a:solidFill>
              </a:defRPr>
            </a:lvl1pPr>
          </a:lstStyle>
          <a:p>
            <a:pPr rtl="0"/>
            <a:r>
              <a:rPr lang="en-US" noProof="0"/>
              <a:t>Click icon to add chart</a:t>
            </a:r>
            <a:endParaRPr lang="en-GB"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tx2"/>
                </a:solidFill>
              </a:defRPr>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rtlCol="0"/>
          <a:lstStyle>
            <a:lvl1pPr>
              <a:defRPr>
                <a:solidFill>
                  <a:schemeClr val="bg1"/>
                </a:solidFill>
              </a:defRPr>
            </a:lvl1pPr>
          </a:lstStyle>
          <a:p>
            <a:pPr rtl="0"/>
            <a:r>
              <a:rPr lang="en-US" noProof="0"/>
              <a:t>Click icon to add chart</a:t>
            </a:r>
            <a:endParaRPr lang="en-GB"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rtlCol="0" anchor="b">
            <a:normAutofit/>
          </a:bodyPr>
          <a:lstStyle>
            <a:lvl1pPr algn="r">
              <a:defRPr sz="4000"/>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rtlCol="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rtlCol="0"/>
          <a:lstStyle/>
          <a:p>
            <a:pPr rtl="0"/>
            <a:r>
              <a:rPr lang="en-US" noProof="0"/>
              <a:t>Click icon to add chart</a:t>
            </a:r>
            <a:endParaRPr lang="en-GB"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rtlCol="0" anchor="b">
            <a:normAutofit/>
          </a:bodyPr>
          <a:lstStyle>
            <a:lvl1pPr algn="r">
              <a:defRPr sz="4000"/>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rtlCol="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rtlCol="0"/>
          <a:lstStyle/>
          <a:p>
            <a:pPr rtl="0"/>
            <a:r>
              <a:rPr lang="en-US" noProof="0"/>
              <a:t>Click icon to add chart</a:t>
            </a:r>
            <a:endParaRPr lang="en-GB"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5_Title Slide with Imag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rtlCol="0" anchor="t">
            <a:noAutofit/>
          </a:bodyPr>
          <a:lstStyle>
            <a:lvl1pPr algn="ctr">
              <a:defRPr sz="5000" b="1">
                <a:solidFill>
                  <a:schemeClr val="bg1"/>
                </a:solidFill>
                <a:latin typeface="+mj-lt"/>
              </a:defRPr>
            </a:lvl1pPr>
          </a:lstStyle>
          <a:p>
            <a:pPr rtl="0"/>
            <a:r>
              <a:rPr lang="en-GB" noProof="0"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rtlCol="0" anchor="b"/>
          <a:lstStyle>
            <a:lvl1pPr algn="ctr">
              <a:defRPr/>
            </a:lvl1pPr>
          </a:lstStyle>
          <a:p>
            <a:pPr rtl="0"/>
            <a:r>
              <a:rPr lang="en-GB" noProof="0"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rtlCol="0"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rtlCol="0"/>
          <a:lstStyle/>
          <a:p>
            <a:pPr rtl="0"/>
            <a:r>
              <a:rPr lang="en-US" noProof="0"/>
              <a:t>Click icon to add table</a:t>
            </a:r>
            <a:endParaRPr lang="en-GB" noProof="0"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rtlCol="0" anchor="b">
            <a:normAutofit/>
          </a:bodyPr>
          <a:lstStyle>
            <a:lvl1pPr algn="l">
              <a:defRPr sz="4000"/>
            </a:lvl1pPr>
          </a:lstStyle>
          <a:p>
            <a:pPr rtl="0"/>
            <a:r>
              <a:rPr lang="en-GB" noProof="0" dirty="0"/>
              <a:t>Click to Add </a:t>
            </a:r>
            <a:br>
              <a:rPr lang="en-GB" noProof="0" dirty="0"/>
            </a:br>
            <a:r>
              <a:rPr lang="en-GB" noProof="0" dirty="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rtlCol="0" anchor="b">
            <a:normAutofit/>
          </a:bodyPr>
          <a:lstStyle>
            <a:lvl1pPr algn="l">
              <a:defRPr sz="4000"/>
            </a:lvl1pPr>
          </a:lstStyle>
          <a:p>
            <a:pPr rtl="0"/>
            <a:r>
              <a:rPr lang="en-GB" noProof="0" dirty="0"/>
              <a:t>Click to Add </a:t>
            </a:r>
            <a:br>
              <a:rPr lang="en-GB" noProof="0" dirty="0"/>
            </a:br>
            <a:r>
              <a:rPr lang="en-GB" noProof="0" dirty="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rtlCol="0"/>
          <a:lstStyle/>
          <a:p>
            <a:pPr rtl="0"/>
            <a:r>
              <a:rPr lang="en-US" noProof="0"/>
              <a:t>Click icon to add picture</a:t>
            </a:r>
            <a:endParaRPr lang="en-GB" noProof="0"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rtlCol="0"/>
          <a:lstStyle/>
          <a:p>
            <a:pPr rtl="0"/>
            <a:r>
              <a:rPr lang="en-US" noProof="0"/>
              <a:t>Click icon to add picture</a:t>
            </a:r>
            <a:endParaRPr lang="en-GB" noProof="0"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rtlCol="0"/>
          <a:lstStyle/>
          <a:p>
            <a:pPr rtl="0"/>
            <a:r>
              <a:rPr lang="en-US" noProof="0"/>
              <a:t>Click icon to add picture</a:t>
            </a:r>
            <a:endParaRPr lang="en-GB" noProof="0"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rtlCol="0"/>
          <a:lstStyle/>
          <a:p>
            <a:pPr rtl="0"/>
            <a:r>
              <a:rPr lang="en-US" noProof="0"/>
              <a:t>Click icon to add picture</a:t>
            </a:r>
            <a:endParaRPr lang="en-GB" noProof="0"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rtlCol="0"/>
          <a:lstStyle/>
          <a:p>
            <a:pPr rtl="0"/>
            <a:r>
              <a:rPr lang="en-US" noProof="0"/>
              <a:t>Click icon to add picture</a:t>
            </a:r>
            <a:endParaRPr lang="en-GB" noProof="0"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rtlCol="0"/>
          <a:lstStyle/>
          <a:p>
            <a:pPr rtl="0"/>
            <a:r>
              <a:rPr lang="en-US" noProof="0"/>
              <a:t>Click icon to add picture</a:t>
            </a:r>
            <a:endParaRPr lang="en-GB" noProof="0"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4_Title Slide with Imag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rtlCol="0" anchor="t">
            <a:noAutofit/>
          </a:bodyPr>
          <a:lstStyle>
            <a:lvl1pPr algn="ctr">
              <a:defRPr sz="5000" b="1">
                <a:solidFill>
                  <a:schemeClr val="bg1"/>
                </a:solidFill>
                <a:latin typeface="+mj-lt"/>
              </a:defRPr>
            </a:lvl1pPr>
          </a:lstStyle>
          <a:p>
            <a:pPr rtl="0"/>
            <a:r>
              <a:rPr lang="en-GB" noProof="0"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lide Divider with Image">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rtlCol="0" anchor="ctr">
            <a:noAutofit/>
          </a:bodyPr>
          <a:lstStyle>
            <a:lvl1pPr algn="r">
              <a:defRPr sz="5000" b="1">
                <a:solidFill>
                  <a:schemeClr val="bg1"/>
                </a:solidFill>
                <a:latin typeface="+mj-lt"/>
              </a:defRPr>
            </a:lvl1pPr>
          </a:lstStyle>
          <a:p>
            <a:pPr rtl="0"/>
            <a:r>
              <a:rPr lang="en-GB" noProof="0"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rtlCol="0" anchor="ctr">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_Slide Divider with Image">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rtlCol="0" anchor="ctr">
            <a:noAutofit/>
          </a:bodyPr>
          <a:lstStyle>
            <a:lvl1pPr algn="r">
              <a:defRPr sz="5000" b="1">
                <a:solidFill>
                  <a:schemeClr val="bg1"/>
                </a:solidFill>
                <a:latin typeface="+mj-lt"/>
              </a:defRPr>
            </a:lvl1pPr>
          </a:lstStyle>
          <a:p>
            <a:pPr rtl="0"/>
            <a:r>
              <a:rPr lang="en-GB" noProof="0"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rtlCol="0" anchor="ctr">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B7579"/>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noProof="0"/>
              <a:t>Click to edit Master title style</a:t>
            </a:r>
            <a:endParaRPr lang="en-GB" noProof="0"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p15:clr>
            <a:srgbClr val="F26B43"/>
          </p15:clr>
        </p15:guide>
        <p15:guide id="2" orient="horz" pos="404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6.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3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3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3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3"/>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0" y="2133600"/>
            <a:ext cx="9575801" cy="3338171"/>
          </a:xfrm>
          <a:prstGeom prst="rect">
            <a:avLst/>
          </a:prstGeom>
        </p:spPr>
        <p:txBody>
          <a:bodyPr rtlCol="0" anchor="t">
            <a:normAutofit fontScale="90000"/>
          </a:bodyPr>
          <a:lstStyle/>
          <a:p>
            <a:pPr rtl="0"/>
            <a:r>
              <a:rPr lang="en-GB" dirty="0">
                <a:solidFill>
                  <a:srgbClr val="FFFFCC"/>
                </a:solidFill>
                <a:latin typeface="ADLaM Display" panose="020F0502020204030204" pitchFamily="2" charset="0"/>
                <a:ea typeface="ADLaM Display" panose="020F0502020204030204" pitchFamily="2" charset="0"/>
                <a:cs typeface="ADLaM Display" panose="020F0502020204030204" pitchFamily="2" charset="0"/>
              </a:rPr>
              <a:t>FLEXTRADE </a:t>
            </a:r>
            <a:br>
              <a:rPr lang="en-GB" dirty="0">
                <a:solidFill>
                  <a:srgbClr val="FFFFCC"/>
                </a:solidFill>
                <a:latin typeface="ADLaM Display" panose="020F0502020204030204" pitchFamily="2" charset="0"/>
                <a:ea typeface="ADLaM Display" panose="020F0502020204030204" pitchFamily="2" charset="0"/>
                <a:cs typeface="ADLaM Display" panose="020F0502020204030204" pitchFamily="2" charset="0"/>
              </a:rPr>
            </a:br>
            <a:r>
              <a:rPr lang="en-GB" dirty="0">
                <a:solidFill>
                  <a:srgbClr val="FFFFCC"/>
                </a:solidFill>
                <a:latin typeface="ADLaM Display" panose="020F0502020204030204" pitchFamily="2" charset="0"/>
                <a:ea typeface="ADLaM Display" panose="020F0502020204030204" pitchFamily="2" charset="0"/>
                <a:cs typeface="ADLaM Display" panose="020F0502020204030204" pitchFamily="2" charset="0"/>
              </a:rPr>
              <a:t>SHOPPING  APP</a:t>
            </a:r>
            <a:br>
              <a:rPr lang="en-GB" dirty="0">
                <a:solidFill>
                  <a:srgbClr val="FFFFCC"/>
                </a:solidFill>
                <a:latin typeface="ADLaM Display" panose="020F0502020204030204" pitchFamily="2" charset="0"/>
                <a:ea typeface="ADLaM Display" panose="020F0502020204030204" pitchFamily="2" charset="0"/>
                <a:cs typeface="ADLaM Display" panose="020F0502020204030204" pitchFamily="2" charset="0"/>
              </a:rPr>
            </a:br>
            <a:br>
              <a:rPr lang="en-GB" dirty="0">
                <a:solidFill>
                  <a:srgbClr val="FFFFCC"/>
                </a:solidFill>
                <a:latin typeface="ADLaM Display" panose="020F0502020204030204" pitchFamily="2" charset="0"/>
                <a:ea typeface="ADLaM Display" panose="020F0502020204030204" pitchFamily="2" charset="0"/>
                <a:cs typeface="ADLaM Display" panose="020F0502020204030204" pitchFamily="2" charset="0"/>
              </a:rPr>
            </a:br>
            <a:r>
              <a:rPr lang="en-GB" dirty="0">
                <a:solidFill>
                  <a:srgbClr val="FFFFCC"/>
                </a:solidFill>
                <a:latin typeface="ADLaM Display" panose="020F0502020204030204" pitchFamily="2" charset="0"/>
                <a:ea typeface="ADLaM Display" panose="020F0502020204030204" pitchFamily="2" charset="0"/>
                <a:cs typeface="ADLaM Display" panose="020F0502020204030204" pitchFamily="2" charset="0"/>
              </a:rPr>
              <a:t>EXCEL  CAPSTONE  PROJECT</a:t>
            </a:r>
            <a:br>
              <a:rPr lang="en-GB" dirty="0">
                <a:solidFill>
                  <a:srgbClr val="FFFFCC"/>
                </a:solidFill>
                <a:latin typeface="ADLaM Display" panose="020F0502020204030204" pitchFamily="2" charset="0"/>
                <a:ea typeface="ADLaM Display" panose="020F0502020204030204" pitchFamily="2" charset="0"/>
                <a:cs typeface="ADLaM Display" panose="020F0502020204030204" pitchFamily="2" charset="0"/>
              </a:rPr>
            </a:br>
            <a:endParaRPr lang="en-GB" dirty="0">
              <a:solidFill>
                <a:srgbClr val="FFFFCC"/>
              </a:solidFill>
              <a:latin typeface="ADLaM Display" panose="020F0502020204030204" pitchFamily="2" charset="0"/>
              <a:ea typeface="ADLaM Display" panose="020F0502020204030204" pitchFamily="2" charset="0"/>
              <a:cs typeface="ADLaM Display" panose="020F0502020204030204" pitchFamily="2" charset="0"/>
            </a:endParaRP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188205" y="6019800"/>
            <a:ext cx="9575800" cy="444493"/>
          </a:xfrm>
          <a:prstGeom prst="rect">
            <a:avLst/>
          </a:prstGeom>
        </p:spPr>
        <p:txBody>
          <a:bodyPr rtlCol="0">
            <a:noAutofit/>
          </a:bodyPr>
          <a:lstStyle/>
          <a:p>
            <a:pPr rtl="0"/>
            <a:r>
              <a:rPr lang="en-GB" sz="2400" b="1" dirty="0">
                <a:solidFill>
                  <a:srgbClr val="FFFFCC"/>
                </a:solidFill>
                <a:latin typeface="ADLaM Display" panose="02010000000000000000" pitchFamily="2" charset="0"/>
                <a:ea typeface="ADLaM Display" panose="02010000000000000000" pitchFamily="2" charset="0"/>
                <a:cs typeface="ADLaM Display" panose="02010000000000000000" pitchFamily="2" charset="0"/>
              </a:rPr>
              <a:t>PRESENTED BY: TOYIN REBECCA OYEWOLE</a:t>
            </a:r>
          </a:p>
          <a:p>
            <a:pPr rtl="0"/>
            <a:r>
              <a:rPr lang="en-GB" sz="2400" b="1" dirty="0">
                <a:solidFill>
                  <a:srgbClr val="FFFFCC"/>
                </a:solidFill>
                <a:latin typeface="ADLaM Display" panose="02010000000000000000" pitchFamily="2" charset="0"/>
                <a:ea typeface="ADLaM Display" panose="02010000000000000000" pitchFamily="2" charset="0"/>
                <a:cs typeface="ADLaM Display" panose="02010000000000000000" pitchFamily="2" charset="0"/>
              </a:rPr>
              <a:t>SUBMITTED ON: 15 SEPTEMBER 2024</a:t>
            </a:r>
          </a:p>
        </p:txBody>
      </p:sp>
    </p:spTree>
    <p:extLst>
      <p:ext uri="{BB962C8B-B14F-4D97-AF65-F5344CB8AC3E}">
        <p14:creationId xmlns:p14="http://schemas.microsoft.com/office/powerpoint/2010/main" val="79592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EBC35-DBDC-0D5A-F004-FF91A88F540A}"/>
              </a:ext>
            </a:extLst>
          </p:cNvPr>
          <p:cNvSpPr>
            <a:spLocks noGrp="1"/>
          </p:cNvSpPr>
          <p:nvPr>
            <p:ph type="title"/>
          </p:nvPr>
        </p:nvSpPr>
        <p:spPr>
          <a:xfrm>
            <a:off x="95481" y="176960"/>
            <a:ext cx="12001038" cy="1088931"/>
          </a:xfrm>
        </p:spPr>
        <p:txBody>
          <a:bodyPr/>
          <a:lstStyle/>
          <a:p>
            <a:r>
              <a:rPr lang="en-GB" sz="3600" b="1" dirty="0">
                <a:solidFill>
                  <a:srgbClr val="FFFFCC"/>
                </a:solidFill>
                <a:latin typeface="ADLaM Display" panose="02010000000000000000" pitchFamily="2" charset="0"/>
                <a:ea typeface="ADLaM Display" panose="02010000000000000000" pitchFamily="2" charset="0"/>
                <a:cs typeface="ADLaM Display" panose="02010000000000000000" pitchFamily="2" charset="0"/>
              </a:rPr>
              <a:t>KEY  TAKEAWAYS FROM RECOMMENDATIONS</a:t>
            </a:r>
          </a:p>
        </p:txBody>
      </p:sp>
      <p:sp>
        <p:nvSpPr>
          <p:cNvPr id="3" name="Text Placeholder 2">
            <a:extLst>
              <a:ext uri="{FF2B5EF4-FFF2-40B4-BE49-F238E27FC236}">
                <a16:creationId xmlns:a16="http://schemas.microsoft.com/office/drawing/2014/main" id="{162B3763-F957-A955-BE0F-21C7F89E1103}"/>
              </a:ext>
            </a:extLst>
          </p:cNvPr>
          <p:cNvSpPr>
            <a:spLocks noGrp="1"/>
          </p:cNvSpPr>
          <p:nvPr>
            <p:ph type="body" sz="quarter" idx="14"/>
          </p:nvPr>
        </p:nvSpPr>
        <p:spPr>
          <a:xfrm>
            <a:off x="88134" y="742410"/>
            <a:ext cx="12008385" cy="5498465"/>
          </a:xfrm>
        </p:spPr>
        <p:txBody>
          <a:bodyPr>
            <a:noAutofit/>
          </a:bodyPr>
          <a:lstStyle/>
          <a:p>
            <a:pPr marL="342900" indent="-342900" algn="l">
              <a:buFont typeface="Wingdings" panose="05000000000000000000" pitchFamily="2" charset="2"/>
              <a:buChar char="Ø"/>
            </a:pPr>
            <a:endParaRPr lang="en-GB" sz="2000" b="1" dirty="0">
              <a:solidFill>
                <a:srgbClr val="FFFFCC"/>
              </a:solidFill>
            </a:endParaRPr>
          </a:p>
          <a:p>
            <a:pPr marL="342900" indent="-342900" algn="just">
              <a:buFont typeface="Wingdings" panose="05000000000000000000" pitchFamily="2" charset="2"/>
              <a:buChar char="Ø"/>
            </a:pPr>
            <a:r>
              <a:rPr lang="en-GB" sz="2200" b="1" dirty="0">
                <a:solidFill>
                  <a:srgbClr val="FFFFCC"/>
                </a:solidFill>
              </a:rPr>
              <a:t>Optimize user interaction features, content, or products to enhance engagement and reduce bounce rates, focusing on understanding which elements keep users engaged for a more engaging user experience.</a:t>
            </a:r>
          </a:p>
          <a:p>
            <a:pPr marL="342900" indent="-342900" algn="just">
              <a:buFont typeface="Wingdings" panose="05000000000000000000" pitchFamily="2" charset="2"/>
              <a:buChar char="Ø"/>
            </a:pPr>
            <a:r>
              <a:rPr lang="en-GB" sz="2200" b="1" dirty="0">
                <a:solidFill>
                  <a:srgbClr val="FFFFCC"/>
                </a:solidFill>
              </a:rPr>
              <a:t>Consider testing new strategies to improve engagement, like replicating the strategies used in period of high users’ engagement (Feb 2022 e.g., promotional offers or targeted marketing), this will help boost conversions and retain users.</a:t>
            </a:r>
          </a:p>
          <a:p>
            <a:pPr marL="342900" indent="-342900" algn="just">
              <a:buFont typeface="Wingdings" panose="05000000000000000000" pitchFamily="2" charset="2"/>
              <a:buChar char="Ø"/>
            </a:pPr>
            <a:r>
              <a:rPr lang="en-GB" sz="2200" b="1" dirty="0">
                <a:solidFill>
                  <a:srgbClr val="FFFFCC"/>
                </a:solidFill>
              </a:rPr>
              <a:t>To reverse a decline trend in page and checkouts, consider conducting a comprehensive user experience audit to identify outdated features. Refreshing the app’s design, introducing new features, or implementing targeted marketing campaigns could help attract and retain users.</a:t>
            </a:r>
          </a:p>
          <a:p>
            <a:pPr marL="342900" indent="-342900" algn="just">
              <a:buFont typeface="Wingdings" panose="05000000000000000000" pitchFamily="2" charset="2"/>
              <a:buChar char="Ø"/>
            </a:pPr>
            <a:r>
              <a:rPr lang="en-GB" sz="2200" b="1" dirty="0">
                <a:solidFill>
                  <a:srgbClr val="FFFFCC"/>
                </a:solidFill>
              </a:rPr>
              <a:t>Prioritize technical improvements by addressing the checkout process and search feature functionality, as these are the most reported issues. Regular updates, bug fixes, and performance testing could help reduce these problems.</a:t>
            </a:r>
          </a:p>
          <a:p>
            <a:pPr algn="l"/>
            <a:endParaRPr lang="en-GB" sz="2400" b="1" dirty="0">
              <a:solidFill>
                <a:srgbClr val="FFFFCC"/>
              </a:solidFill>
            </a:endParaRPr>
          </a:p>
          <a:p>
            <a:pPr algn="l"/>
            <a:endParaRPr lang="en-GB" sz="2400" b="1" dirty="0">
              <a:solidFill>
                <a:srgbClr val="FFFFCC"/>
              </a:solidFill>
            </a:endParaRPr>
          </a:p>
          <a:p>
            <a:pPr algn="l"/>
            <a:endParaRPr lang="en-GB" sz="2400" b="1" dirty="0">
              <a:solidFill>
                <a:srgbClr val="FFFFCC"/>
              </a:solidFill>
            </a:endParaRPr>
          </a:p>
          <a:p>
            <a:pPr algn="l"/>
            <a:endParaRPr lang="en-GB" sz="2400" b="1" dirty="0">
              <a:solidFill>
                <a:srgbClr val="FFFFCC"/>
              </a:solidFill>
            </a:endParaRPr>
          </a:p>
        </p:txBody>
      </p:sp>
    </p:spTree>
    <p:extLst>
      <p:ext uri="{BB962C8B-B14F-4D97-AF65-F5344CB8AC3E}">
        <p14:creationId xmlns:p14="http://schemas.microsoft.com/office/powerpoint/2010/main" val="1644065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3" name="Text Placeholder 2">
            <a:extLst>
              <a:ext uri="{FF2B5EF4-FFF2-40B4-BE49-F238E27FC236}">
                <a16:creationId xmlns:a16="http://schemas.microsoft.com/office/drawing/2014/main" id="{521C9A46-4373-BF3E-7CDE-389DF7614EBB}"/>
              </a:ext>
            </a:extLst>
          </p:cNvPr>
          <p:cNvSpPr>
            <a:spLocks noGrp="1"/>
          </p:cNvSpPr>
          <p:nvPr>
            <p:ph type="body" sz="quarter" idx="10"/>
          </p:nvPr>
        </p:nvSpPr>
        <p:spPr/>
        <p:txBody>
          <a:bodyPr/>
          <a:lstStyle/>
          <a:p>
            <a:endParaRPr lang="en-GB" dirty="0"/>
          </a:p>
        </p:txBody>
      </p:sp>
      <p:pic>
        <p:nvPicPr>
          <p:cNvPr id="9" name="Picture 8">
            <a:extLst>
              <a:ext uri="{FF2B5EF4-FFF2-40B4-BE49-F238E27FC236}">
                <a16:creationId xmlns:a16="http://schemas.microsoft.com/office/drawing/2014/main" id="{AC3FFD08-8FAD-79E1-AFDC-BF6E743AEC9D}"/>
              </a:ext>
            </a:extLst>
          </p:cNvPr>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904183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11BAC48-F4C4-46FB-96DC-423C381AC284}"/>
              </a:ext>
            </a:extLst>
          </p:cNvPr>
          <p:cNvSpPr>
            <a:spLocks noGrp="1"/>
          </p:cNvSpPr>
          <p:nvPr>
            <p:ph type="title"/>
          </p:nvPr>
        </p:nvSpPr>
        <p:spPr>
          <a:xfrm>
            <a:off x="3686820" y="-288527"/>
            <a:ext cx="7418185" cy="1097509"/>
          </a:xfrm>
        </p:spPr>
        <p:txBody>
          <a:bodyPr rtlCol="0"/>
          <a:lstStyle/>
          <a:p>
            <a:pPr algn="ctr" rtl="0"/>
            <a:r>
              <a:rPr lang="en-GB" sz="4400" dirty="0">
                <a:solidFill>
                  <a:srgbClr val="FFFFCC"/>
                </a:solidFill>
                <a:latin typeface="ADLaM Display" panose="02010000000000000000" pitchFamily="2" charset="0"/>
                <a:ea typeface="ADLaM Display" panose="02010000000000000000" pitchFamily="2" charset="0"/>
                <a:cs typeface="ADLaM Display" panose="02010000000000000000" pitchFamily="2" charset="0"/>
              </a:rPr>
              <a:t>BACKGROUND</a:t>
            </a:r>
            <a:endParaRPr lang="en-GB" sz="4000" dirty="0">
              <a:solidFill>
                <a:srgbClr val="FFFFCC"/>
              </a:solidFill>
              <a:latin typeface="ADLaM Display" panose="02010000000000000000" pitchFamily="2" charset="0"/>
              <a:ea typeface="ADLaM Display" panose="02010000000000000000" pitchFamily="2" charset="0"/>
              <a:cs typeface="ADLaM Display" panose="02010000000000000000" pitchFamily="2" charset="0"/>
            </a:endParaRPr>
          </a:p>
        </p:txBody>
      </p:sp>
      <p:pic>
        <p:nvPicPr>
          <p:cNvPr id="12" name="Picture Placeholder 11" title="Decorative"/>
          <p:cNvPicPr>
            <a:picLocks noGrp="1" noChangeAspect="1"/>
          </p:cNvPicPr>
          <p:nvPr>
            <p:ph type="pic" sz="quarter" idx="12"/>
          </p:nvPr>
        </p:nvPicPr>
        <p:blipFill>
          <a:blip r:embed="rId3" cstate="email">
            <a:extLst>
              <a:ext uri="{28A0092B-C50C-407E-A947-70E740481C1C}">
                <a14:useLocalDpi xmlns:a14="http://schemas.microsoft.com/office/drawing/2010/main"/>
              </a:ext>
            </a:extLst>
          </a:blip>
          <a:srcRect/>
          <a:stretch>
            <a:fillRect/>
          </a:stretch>
        </p:blipFill>
        <p:spPr>
          <a:xfrm flipH="1">
            <a:off x="165247" y="260228"/>
            <a:ext cx="3084728" cy="6349893"/>
          </a:xfrm>
        </p:spPr>
      </p:pic>
      <p:sp>
        <p:nvSpPr>
          <p:cNvPr id="36" name="Text Placeholder 35">
            <a:extLst>
              <a:ext uri="{FF2B5EF4-FFF2-40B4-BE49-F238E27FC236}">
                <a16:creationId xmlns:a16="http://schemas.microsoft.com/office/drawing/2014/main" id="{0391FA66-BCDC-4C12-B812-A0DEE14539EE}"/>
              </a:ext>
            </a:extLst>
          </p:cNvPr>
          <p:cNvSpPr>
            <a:spLocks noGrp="1"/>
          </p:cNvSpPr>
          <p:nvPr>
            <p:ph type="body" sz="quarter" idx="11"/>
          </p:nvPr>
        </p:nvSpPr>
        <p:spPr>
          <a:xfrm>
            <a:off x="3635566" y="925418"/>
            <a:ext cx="7848101" cy="6070294"/>
          </a:xfrm>
        </p:spPr>
        <p:txBody>
          <a:bodyPr rtlCol="0">
            <a:normAutofit lnSpcReduction="10000"/>
          </a:bodyPr>
          <a:lstStyle/>
          <a:p>
            <a:pPr algn="just" rtl="0"/>
            <a:endParaRPr lang="en-GB" sz="3000" dirty="0">
              <a:solidFill>
                <a:schemeClr val="bg1"/>
              </a:solidFill>
            </a:endParaRPr>
          </a:p>
          <a:p>
            <a:pPr algn="just" rtl="0"/>
            <a:r>
              <a:rPr lang="en-GB" sz="3000" dirty="0">
                <a:solidFill>
                  <a:srgbClr val="FFFFCC"/>
                </a:solidFill>
              </a:rPr>
              <a:t>FlexTrade is a globalised company in the online shopping space.</a:t>
            </a:r>
          </a:p>
          <a:p>
            <a:pPr algn="just"/>
            <a:r>
              <a:rPr lang="en-US" altLang="en-US" sz="3000" dirty="0">
                <a:solidFill>
                  <a:srgbClr val="FFFFCC"/>
                </a:solidFill>
              </a:rPr>
              <a:t>For a very long time, t</a:t>
            </a:r>
            <a:r>
              <a:rPr kumimoji="0" lang="en-US" altLang="en-US" sz="3000" b="0" i="0" u="none" strike="noStrike" cap="none" normalizeH="0" baseline="0" dirty="0">
                <a:ln>
                  <a:noFill/>
                </a:ln>
                <a:solidFill>
                  <a:srgbClr val="FFFFCC"/>
                </a:solidFill>
                <a:effectLst/>
              </a:rPr>
              <a:t>hey have improved and eased the process of shopping. They offer a wide range of products, including clothing and </a:t>
            </a:r>
            <a:r>
              <a:rPr lang="en-US" altLang="en-US" sz="3000" dirty="0">
                <a:solidFill>
                  <a:srgbClr val="FFFFCC"/>
                </a:solidFill>
              </a:rPr>
              <a:t>electronic</a:t>
            </a:r>
            <a:r>
              <a:rPr kumimoji="0" lang="en-US" altLang="en-US" sz="3000" b="0" i="0" u="none" strike="noStrike" cap="none" normalizeH="0" baseline="0" dirty="0">
                <a:ln>
                  <a:noFill/>
                </a:ln>
                <a:solidFill>
                  <a:srgbClr val="FFFFCC"/>
                </a:solidFill>
                <a:effectLst/>
              </a:rPr>
              <a:t>s.</a:t>
            </a:r>
          </a:p>
          <a:p>
            <a:pPr algn="just"/>
            <a:r>
              <a:rPr lang="en-GB" sz="3000" dirty="0">
                <a:solidFill>
                  <a:srgbClr val="FFFFCC"/>
                </a:solidFill>
              </a:rPr>
              <a:t>Their app is designed to be easy to use, hoping to make shopping fun and simple for all its users.</a:t>
            </a:r>
          </a:p>
          <a:p>
            <a:pPr algn="just"/>
            <a:r>
              <a:rPr kumimoji="0" lang="en-US" altLang="en-US" sz="3000" b="0" i="0" u="none" strike="noStrike" cap="none" normalizeH="0" baseline="0" dirty="0">
                <a:ln>
                  <a:noFill/>
                </a:ln>
                <a:solidFill>
                  <a:srgbClr val="FFFFCC"/>
                </a:solidFill>
                <a:effectLst/>
              </a:rPr>
              <a:t>To maintain their lead in the competitive online retail space, FlexTrade intends to continuously enhance their software. This project will investigate ways to improve the user experience of their app.</a:t>
            </a:r>
          </a:p>
          <a:p>
            <a:pPr algn="just"/>
            <a:endParaRPr lang="en-GB" dirty="0"/>
          </a:p>
          <a:p>
            <a:pPr algn="just" rtl="0"/>
            <a:endParaRPr lang="en-GB" dirty="0"/>
          </a:p>
        </p:txBody>
      </p:sp>
    </p:spTree>
    <p:extLst>
      <p:ext uri="{BB962C8B-B14F-4D97-AF65-F5344CB8AC3E}">
        <p14:creationId xmlns:p14="http://schemas.microsoft.com/office/powerpoint/2010/main" val="2130115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rgbClr val="3B7579"/>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77946A2-8DCE-4047-9CAE-38128B4BAF3B}"/>
              </a:ext>
            </a:extLst>
          </p:cNvPr>
          <p:cNvSpPr>
            <a:spLocks noGrp="1"/>
          </p:cNvSpPr>
          <p:nvPr>
            <p:ph type="body" sz="quarter" idx="11"/>
          </p:nvPr>
        </p:nvSpPr>
        <p:spPr>
          <a:xfrm>
            <a:off x="0" y="1240971"/>
            <a:ext cx="12192000" cy="5628044"/>
          </a:xfrm>
          <a:solidFill>
            <a:srgbClr val="3B7579"/>
          </a:solidFill>
        </p:spPr>
        <p:txBody>
          <a:bodyPr rtlCol="0"/>
          <a:lstStyle/>
          <a:p>
            <a:pPr algn="just" rtl="0"/>
            <a:r>
              <a:rPr lang="en-GB" sz="2200" b="1" dirty="0">
                <a:solidFill>
                  <a:srgbClr val="FFFFCC"/>
                </a:solidFill>
              </a:rPr>
              <a:t>Even though lots of people download and use the FlexTrade app, not everyone ends up buying something. There are a few problems: </a:t>
            </a:r>
          </a:p>
          <a:p>
            <a:pPr marL="342900" indent="-342900" algn="just" rtl="0">
              <a:buFont typeface="Wingdings" panose="05000000000000000000" pitchFamily="2" charset="2"/>
              <a:buChar char="Ø"/>
            </a:pPr>
            <a:r>
              <a:rPr lang="en-GB" sz="2200" b="1" dirty="0">
                <a:solidFill>
                  <a:srgbClr val="FFFFCC"/>
                </a:solidFill>
              </a:rPr>
              <a:t> High Bounce Rate: Many users leave the app quickly without buying anything. </a:t>
            </a:r>
          </a:p>
          <a:p>
            <a:pPr marL="342900" indent="-342900" algn="just" rtl="0">
              <a:buFont typeface="Wingdings" panose="05000000000000000000" pitchFamily="2" charset="2"/>
              <a:buChar char="Ø"/>
            </a:pPr>
            <a:r>
              <a:rPr lang="en-GB" sz="2200" b="1" dirty="0">
                <a:solidFill>
                  <a:srgbClr val="FFFFCC"/>
                </a:solidFill>
              </a:rPr>
              <a:t> Cart Abandonment: Users put items in their cart but don't complete the purchase.</a:t>
            </a:r>
          </a:p>
          <a:p>
            <a:pPr marL="342900" indent="-342900" algn="just" rtl="0">
              <a:buFont typeface="Wingdings" panose="05000000000000000000" pitchFamily="2" charset="2"/>
              <a:buChar char="Ø"/>
            </a:pPr>
            <a:r>
              <a:rPr lang="en-GB" sz="2200" b="1" dirty="0">
                <a:solidFill>
                  <a:srgbClr val="FFFFCC"/>
                </a:solidFill>
              </a:rPr>
              <a:t> Low Average Order Value: The amount of money users spend is lower than what FlexTrade would like. </a:t>
            </a:r>
          </a:p>
          <a:p>
            <a:pPr marL="342900" indent="-342900" algn="just" rtl="0">
              <a:buFont typeface="Wingdings" panose="05000000000000000000" pitchFamily="2" charset="2"/>
              <a:buChar char="Ø"/>
            </a:pPr>
            <a:r>
              <a:rPr lang="en-GB" sz="2200" b="1" dirty="0">
                <a:solidFill>
                  <a:srgbClr val="FFFFCC"/>
                </a:solidFill>
              </a:rPr>
              <a:t> Lots of Competition: There are many other shopping apps out there, so FlexTrade needs to stand out</a:t>
            </a:r>
          </a:p>
        </p:txBody>
      </p:sp>
      <p:sp>
        <p:nvSpPr>
          <p:cNvPr id="8" name="Title 7">
            <a:extLst>
              <a:ext uri="{FF2B5EF4-FFF2-40B4-BE49-F238E27FC236}">
                <a16:creationId xmlns:a16="http://schemas.microsoft.com/office/drawing/2014/main" id="{3BE52921-898C-4569-9D8A-F1C5E0ABE804}"/>
              </a:ext>
            </a:extLst>
          </p:cNvPr>
          <p:cNvSpPr>
            <a:spLocks noGrp="1"/>
          </p:cNvSpPr>
          <p:nvPr>
            <p:ph type="title"/>
          </p:nvPr>
        </p:nvSpPr>
        <p:spPr>
          <a:xfrm>
            <a:off x="0" y="34857"/>
            <a:ext cx="7006728" cy="1507503"/>
          </a:xfrm>
        </p:spPr>
        <p:txBody>
          <a:bodyPr rtlCol="0"/>
          <a:lstStyle/>
          <a:p>
            <a:pPr rtl="0"/>
            <a:r>
              <a:rPr lang="en-GB" dirty="0">
                <a:solidFill>
                  <a:srgbClr val="FFFFCC"/>
                </a:solidFill>
                <a:latin typeface="ADLaM Display" panose="02010000000000000000" pitchFamily="2" charset="0"/>
                <a:ea typeface="ADLaM Display" panose="02010000000000000000" pitchFamily="2" charset="0"/>
                <a:cs typeface="ADLaM Display" panose="02010000000000000000" pitchFamily="2" charset="0"/>
              </a:rPr>
              <a:t>BUSINESS PROBLEM</a:t>
            </a:r>
          </a:p>
        </p:txBody>
      </p:sp>
      <p:pic>
        <p:nvPicPr>
          <p:cNvPr id="7" name="Picture Placeholder 6" title="Decorative"/>
          <p:cNvPicPr>
            <a:picLocks noGrp="1" noChangeAspect="1"/>
          </p:cNvPicPr>
          <p:nvPr>
            <p:ph type="pic" sz="quarter" idx="10"/>
          </p:nvPr>
        </p:nvPicPr>
        <p:blipFill rotWithShape="1">
          <a:blip r:embed="rId3" cstate="email">
            <a:extLst>
              <a:ext uri="{28A0092B-C50C-407E-A947-70E740481C1C}">
                <a14:useLocalDpi xmlns:a14="http://schemas.microsoft.com/office/drawing/2010/main"/>
              </a:ext>
            </a:extLst>
          </a:blip>
          <a:srcRect/>
          <a:stretch/>
        </p:blipFill>
        <p:spPr>
          <a:xfrm>
            <a:off x="7979230" y="2"/>
            <a:ext cx="2481942" cy="1388123"/>
          </a:xfrm>
        </p:spPr>
      </p:pic>
      <p:pic>
        <p:nvPicPr>
          <p:cNvPr id="9" name="Picture Placeholder 8" title="Decorative"/>
          <p:cNvPicPr>
            <a:picLocks noGrp="1" noChangeAspect="1"/>
          </p:cNvPicPr>
          <p:nvPr>
            <p:ph type="pic" sz="quarter" idx="12"/>
          </p:nvPr>
        </p:nvPicPr>
        <p:blipFill>
          <a:blip r:embed="rId4" cstate="email">
            <a:extLst>
              <a:ext uri="{28A0092B-C50C-407E-A947-70E740481C1C}">
                <a14:useLocalDpi xmlns:a14="http://schemas.microsoft.com/office/drawing/2010/main"/>
              </a:ext>
            </a:extLst>
          </a:blip>
          <a:srcRect/>
          <a:stretch>
            <a:fillRect/>
          </a:stretch>
        </p:blipFill>
        <p:spPr>
          <a:xfrm>
            <a:off x="587829" y="2022909"/>
            <a:ext cx="3864429" cy="3795311"/>
          </a:xfrm>
        </p:spPr>
      </p:pic>
    </p:spTree>
    <p:extLst>
      <p:ext uri="{BB962C8B-B14F-4D97-AF65-F5344CB8AC3E}">
        <p14:creationId xmlns:p14="http://schemas.microsoft.com/office/powerpoint/2010/main" val="429917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5" name="Title 4">
            <a:extLst>
              <a:ext uri="{FF2B5EF4-FFF2-40B4-BE49-F238E27FC236}">
                <a16:creationId xmlns:a16="http://schemas.microsoft.com/office/drawing/2014/main" id="{44A0257C-3D98-4E46-86D3-1B752C8374C9}"/>
              </a:ext>
            </a:extLst>
          </p:cNvPr>
          <p:cNvSpPr>
            <a:spLocks noGrp="1"/>
          </p:cNvSpPr>
          <p:nvPr>
            <p:ph type="title"/>
          </p:nvPr>
        </p:nvSpPr>
        <p:spPr>
          <a:xfrm>
            <a:off x="0" y="0"/>
            <a:ext cx="4778829" cy="3429000"/>
          </a:xfrm>
        </p:spPr>
        <p:txBody>
          <a:bodyPr rtlCol="0">
            <a:normAutofit/>
          </a:bodyPr>
          <a:lstStyle/>
          <a:p>
            <a:pPr rtl="0"/>
            <a:r>
              <a:rPr lang="en-GB" dirty="0">
                <a:solidFill>
                  <a:schemeClr val="accent6">
                    <a:lumMod val="75000"/>
                  </a:schemeClr>
                </a:solidFill>
              </a:rPr>
              <a:t>Aim of Project</a:t>
            </a:r>
          </a:p>
        </p:txBody>
      </p:sp>
      <p:sp>
        <p:nvSpPr>
          <p:cNvPr id="7" name="Text Placeholder 6">
            <a:extLst>
              <a:ext uri="{FF2B5EF4-FFF2-40B4-BE49-F238E27FC236}">
                <a16:creationId xmlns:a16="http://schemas.microsoft.com/office/drawing/2014/main" id="{A07FC37E-9058-4ED1-8333-F003F720C943}"/>
              </a:ext>
            </a:extLst>
          </p:cNvPr>
          <p:cNvSpPr>
            <a:spLocks noGrp="1"/>
          </p:cNvSpPr>
          <p:nvPr>
            <p:ph type="body" sz="quarter" idx="12"/>
          </p:nvPr>
        </p:nvSpPr>
        <p:spPr>
          <a:xfrm>
            <a:off x="6271641" y="881349"/>
            <a:ext cx="5845076" cy="1962379"/>
          </a:xfrm>
        </p:spPr>
        <p:txBody>
          <a:bodyPr rtlCol="0">
            <a:noAutofit/>
          </a:bodyPr>
          <a:lstStyle/>
          <a:p>
            <a:pPr algn="ctr" rtl="0"/>
            <a:r>
              <a:rPr lang="en-GB" sz="4400" dirty="0">
                <a:solidFill>
                  <a:srgbClr val="FFFFCC"/>
                </a:solidFill>
                <a:latin typeface="ADLaM Display" panose="02010000000000000000" pitchFamily="2" charset="0"/>
                <a:ea typeface="ADLaM Display" panose="02010000000000000000" pitchFamily="2" charset="0"/>
                <a:cs typeface="ADLaM Display" panose="02010000000000000000" pitchFamily="2" charset="0"/>
              </a:rPr>
              <a:t>AIM OF PROJECT</a:t>
            </a:r>
          </a:p>
        </p:txBody>
      </p:sp>
      <p:sp>
        <p:nvSpPr>
          <p:cNvPr id="9" name="Text Placeholder 8"/>
          <p:cNvSpPr>
            <a:spLocks noGrp="1"/>
          </p:cNvSpPr>
          <p:nvPr>
            <p:ph type="body" sz="quarter" idx="15"/>
          </p:nvPr>
        </p:nvSpPr>
        <p:spPr>
          <a:xfrm>
            <a:off x="75282" y="2687444"/>
            <a:ext cx="12041435" cy="5315787"/>
          </a:xfrm>
        </p:spPr>
        <p:txBody>
          <a:bodyPr rtlCol="0">
            <a:normAutofit/>
          </a:bodyPr>
          <a:lstStyle/>
          <a:p>
            <a:pPr rtl="0"/>
            <a:r>
              <a:rPr lang="en-GB" sz="2400" b="1" dirty="0">
                <a:solidFill>
                  <a:srgbClr val="FFFFCC"/>
                </a:solidFill>
              </a:rPr>
              <a:t>The goals are to: </a:t>
            </a:r>
          </a:p>
          <a:p>
            <a:pPr rtl="0"/>
            <a:endParaRPr lang="en-GB" sz="2400" b="1" dirty="0">
              <a:solidFill>
                <a:srgbClr val="FFFFCC"/>
              </a:solidFill>
            </a:endParaRPr>
          </a:p>
          <a:p>
            <a:pPr marL="342900" indent="-342900" rtl="0">
              <a:buFont typeface="Wingdings" panose="05000000000000000000" pitchFamily="2" charset="2"/>
              <a:buChar char="Ø"/>
            </a:pPr>
            <a:r>
              <a:rPr lang="en-GB" sz="2400" b="1" dirty="0">
                <a:solidFill>
                  <a:srgbClr val="FFFFCC"/>
                </a:solidFill>
              </a:rPr>
              <a:t> Find UX Problems: Look at how users behave and what they say to find out what needs to be better.</a:t>
            </a:r>
          </a:p>
          <a:p>
            <a:pPr marL="342900" indent="-342900" rtl="0">
              <a:buFont typeface="Wingdings" panose="05000000000000000000" pitchFamily="2" charset="2"/>
              <a:buChar char="Ø"/>
            </a:pPr>
            <a:r>
              <a:rPr lang="en-GB" sz="2400" b="1" dirty="0">
                <a:solidFill>
                  <a:srgbClr val="FFFFCC"/>
                </a:solidFill>
              </a:rPr>
              <a:t>Make Checkout Better: Make it easier and quicker for users to buy things. </a:t>
            </a:r>
          </a:p>
          <a:p>
            <a:pPr marL="342900" indent="-342900" rtl="0">
              <a:buFont typeface="Wingdings" panose="05000000000000000000" pitchFamily="2" charset="2"/>
              <a:buChar char="Ø"/>
            </a:pPr>
            <a:r>
              <a:rPr lang="en-GB" sz="2400" b="1" dirty="0">
                <a:solidFill>
                  <a:srgbClr val="FFFFCC"/>
                </a:solidFill>
              </a:rPr>
              <a:t>Suggest Personalized Products: Use what we know about what users like to suggest other things they might buy. </a:t>
            </a:r>
          </a:p>
          <a:p>
            <a:pPr marL="342900" indent="-342900" rtl="0">
              <a:buFont typeface="Wingdings" panose="05000000000000000000" pitchFamily="2" charset="2"/>
              <a:buChar char="Ø"/>
            </a:pPr>
            <a:r>
              <a:rPr lang="en-GB" sz="2400" b="1" dirty="0">
                <a:solidFill>
                  <a:srgbClr val="FFFFCC"/>
                </a:solidFill>
              </a:rPr>
              <a:t>Get Users to Buy More: Figure out ways to encourage users to spend more money.</a:t>
            </a:r>
          </a:p>
        </p:txBody>
      </p:sp>
      <p:pic>
        <p:nvPicPr>
          <p:cNvPr id="2" name="Picture Placeholder 16" title="Decorative">
            <a:extLst>
              <a:ext uri="{FF2B5EF4-FFF2-40B4-BE49-F238E27FC236}">
                <a16:creationId xmlns:a16="http://schemas.microsoft.com/office/drawing/2014/main" id="{0D4F41EE-1BE6-D85B-C1A0-E7B21544A179}"/>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53" r="53"/>
          <a:stretch/>
        </p:blipFill>
        <p:spPr>
          <a:xfrm>
            <a:off x="-1" y="-1"/>
            <a:ext cx="6345045" cy="2486723"/>
          </a:xfrm>
          <a:prstGeom prst="rect">
            <a:avLst/>
          </a:prstGeom>
        </p:spPr>
      </p:pic>
    </p:spTree>
    <p:extLst>
      <p:ext uri="{BB962C8B-B14F-4D97-AF65-F5344CB8AC3E}">
        <p14:creationId xmlns:p14="http://schemas.microsoft.com/office/powerpoint/2010/main" val="268795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BD365-9F46-19D3-D4FF-A55A4AF52582}"/>
              </a:ext>
            </a:extLst>
          </p:cNvPr>
          <p:cNvSpPr>
            <a:spLocks noGrp="1"/>
          </p:cNvSpPr>
          <p:nvPr>
            <p:ph type="title"/>
          </p:nvPr>
        </p:nvSpPr>
        <p:spPr/>
        <p:txBody>
          <a:bodyPr>
            <a:normAutofit/>
          </a:bodyPr>
          <a:lstStyle/>
          <a:p>
            <a:r>
              <a:rPr lang="en-GB" sz="4400" dirty="0">
                <a:solidFill>
                  <a:srgbClr val="92D050"/>
                </a:solidFill>
                <a:latin typeface="ADLaM Display" panose="02010000000000000000" pitchFamily="2" charset="0"/>
                <a:ea typeface="ADLaM Display" panose="02010000000000000000" pitchFamily="2" charset="0"/>
                <a:cs typeface="ADLaM Display" panose="02010000000000000000" pitchFamily="2" charset="0"/>
              </a:rPr>
              <a:t>OVERVIEW OF KEY</a:t>
            </a:r>
            <a:r>
              <a:rPr lang="en-GB" sz="4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t>
            </a:r>
            <a:r>
              <a:rPr lang="en-GB" sz="4400" dirty="0">
                <a:solidFill>
                  <a:srgbClr val="92D050"/>
                </a:solidFill>
                <a:latin typeface="ADLaM Display" panose="02010000000000000000" pitchFamily="2" charset="0"/>
                <a:ea typeface="ADLaM Display" panose="02010000000000000000" pitchFamily="2" charset="0"/>
                <a:cs typeface="ADLaM Display" panose="02010000000000000000" pitchFamily="2" charset="0"/>
              </a:rPr>
              <a:t>METRICS</a:t>
            </a:r>
          </a:p>
        </p:txBody>
      </p:sp>
      <p:sp>
        <p:nvSpPr>
          <p:cNvPr id="7" name="Text Placeholder 6">
            <a:extLst>
              <a:ext uri="{FF2B5EF4-FFF2-40B4-BE49-F238E27FC236}">
                <a16:creationId xmlns:a16="http://schemas.microsoft.com/office/drawing/2014/main" id="{BF8FFD08-0919-1611-3686-53B7A7A1BFF3}"/>
              </a:ext>
            </a:extLst>
          </p:cNvPr>
          <p:cNvSpPr>
            <a:spLocks noGrp="1"/>
          </p:cNvSpPr>
          <p:nvPr>
            <p:ph type="body" sz="quarter" idx="17"/>
          </p:nvPr>
        </p:nvSpPr>
        <p:spPr>
          <a:xfrm>
            <a:off x="668543" y="4186410"/>
            <a:ext cx="2343774" cy="2544896"/>
          </a:xfrm>
        </p:spPr>
        <p:txBody>
          <a:bodyPr>
            <a:normAutofit/>
          </a:bodyPr>
          <a:lstStyle/>
          <a:p>
            <a:r>
              <a:rPr lang="en-GB" sz="2000" b="1" dirty="0">
                <a:solidFill>
                  <a:srgbClr val="92D050"/>
                </a:solidFill>
              </a:rPr>
              <a:t>A 49% average bounce rate indicates that 49% of website or app visitors leave after viewing one page or taking no further action.</a:t>
            </a:r>
          </a:p>
        </p:txBody>
      </p:sp>
      <p:sp>
        <p:nvSpPr>
          <p:cNvPr id="8" name="Text Placeholder 7">
            <a:extLst>
              <a:ext uri="{FF2B5EF4-FFF2-40B4-BE49-F238E27FC236}">
                <a16:creationId xmlns:a16="http://schemas.microsoft.com/office/drawing/2014/main" id="{3B07F8A4-B4DB-D3E0-861E-D637AA2464D0}"/>
              </a:ext>
            </a:extLst>
          </p:cNvPr>
          <p:cNvSpPr>
            <a:spLocks noGrp="1"/>
          </p:cNvSpPr>
          <p:nvPr>
            <p:ph type="body" sz="quarter" idx="18"/>
          </p:nvPr>
        </p:nvSpPr>
        <p:spPr>
          <a:xfrm>
            <a:off x="3476825" y="4186410"/>
            <a:ext cx="2469806" cy="2544896"/>
          </a:xfrm>
        </p:spPr>
        <p:txBody>
          <a:bodyPr>
            <a:normAutofit/>
          </a:bodyPr>
          <a:lstStyle/>
          <a:p>
            <a:r>
              <a:rPr lang="en-GB" sz="2000" b="1" dirty="0">
                <a:solidFill>
                  <a:srgbClr val="92D050"/>
                </a:solidFill>
              </a:rPr>
              <a:t>A 50% average conversion rate signifies that half of users who visit your website or app complete a desired action</a:t>
            </a:r>
          </a:p>
        </p:txBody>
      </p:sp>
      <p:sp>
        <p:nvSpPr>
          <p:cNvPr id="9" name="Text Placeholder 8">
            <a:extLst>
              <a:ext uri="{FF2B5EF4-FFF2-40B4-BE49-F238E27FC236}">
                <a16:creationId xmlns:a16="http://schemas.microsoft.com/office/drawing/2014/main" id="{FF12B034-B539-9F7F-5513-FF127B5C5724}"/>
              </a:ext>
            </a:extLst>
          </p:cNvPr>
          <p:cNvSpPr>
            <a:spLocks noGrp="1"/>
          </p:cNvSpPr>
          <p:nvPr>
            <p:ph type="body" sz="quarter" idx="19"/>
          </p:nvPr>
        </p:nvSpPr>
        <p:spPr>
          <a:xfrm>
            <a:off x="6343671" y="4185214"/>
            <a:ext cx="2469806" cy="2544896"/>
          </a:xfrm>
        </p:spPr>
        <p:txBody>
          <a:bodyPr/>
          <a:lstStyle/>
          <a:p>
            <a:r>
              <a:rPr lang="en-GB" sz="2000" b="1" dirty="0">
                <a:solidFill>
                  <a:srgbClr val="92D050"/>
                </a:solidFill>
              </a:rPr>
              <a:t>A 48% total cart addition rate indicates nearly half of users are interested enough to add items to their cart, which shows a healthy level of engagement</a:t>
            </a:r>
            <a:r>
              <a:rPr lang="en-GB" dirty="0"/>
              <a:t>.</a:t>
            </a:r>
          </a:p>
        </p:txBody>
      </p:sp>
      <p:sp>
        <p:nvSpPr>
          <p:cNvPr id="10" name="Text Placeholder 9">
            <a:extLst>
              <a:ext uri="{FF2B5EF4-FFF2-40B4-BE49-F238E27FC236}">
                <a16:creationId xmlns:a16="http://schemas.microsoft.com/office/drawing/2014/main" id="{683FE640-E4EC-CA24-4DF6-D47B7374BB93}"/>
              </a:ext>
            </a:extLst>
          </p:cNvPr>
          <p:cNvSpPr>
            <a:spLocks noGrp="1"/>
          </p:cNvSpPr>
          <p:nvPr>
            <p:ph type="body" sz="quarter" idx="20"/>
          </p:nvPr>
        </p:nvSpPr>
        <p:spPr>
          <a:xfrm>
            <a:off x="9039355" y="4203064"/>
            <a:ext cx="2469806" cy="2527045"/>
          </a:xfrm>
        </p:spPr>
        <p:txBody>
          <a:bodyPr>
            <a:normAutofit/>
          </a:bodyPr>
          <a:lstStyle/>
          <a:p>
            <a:r>
              <a:rPr lang="en-GB" sz="2000" b="1" dirty="0">
                <a:solidFill>
                  <a:srgbClr val="92D050"/>
                </a:solidFill>
              </a:rPr>
              <a:t>An average session duration of 15 minutes indicate that, on average, users spend 15 minutes per session on the website or app before leaving. </a:t>
            </a:r>
            <a:endParaRPr lang="en-GB" sz="2000" b="1" dirty="0"/>
          </a:p>
        </p:txBody>
      </p:sp>
      <p:sp>
        <p:nvSpPr>
          <p:cNvPr id="22" name="Picture Placeholder 21">
            <a:extLst>
              <a:ext uri="{FF2B5EF4-FFF2-40B4-BE49-F238E27FC236}">
                <a16:creationId xmlns:a16="http://schemas.microsoft.com/office/drawing/2014/main" id="{61EB998D-3696-750E-A206-C99E04C5D809}"/>
              </a:ext>
            </a:extLst>
          </p:cNvPr>
          <p:cNvSpPr>
            <a:spLocks noGrp="1"/>
          </p:cNvSpPr>
          <p:nvPr>
            <p:ph type="pic" sz="quarter" idx="13"/>
          </p:nvPr>
        </p:nvSpPr>
        <p:spPr/>
        <p:txBody>
          <a:bodyPr/>
          <a:lstStyle/>
          <a:p>
            <a:endParaRPr lang="en-GB" dirty="0"/>
          </a:p>
        </p:txBody>
      </p:sp>
      <p:sp>
        <p:nvSpPr>
          <p:cNvPr id="23" name="Callout: Down Arrow 22">
            <a:extLst>
              <a:ext uri="{FF2B5EF4-FFF2-40B4-BE49-F238E27FC236}">
                <a16:creationId xmlns:a16="http://schemas.microsoft.com/office/drawing/2014/main" id="{75ECEF08-8892-06FD-E6D8-1018512925BB}"/>
              </a:ext>
            </a:extLst>
          </p:cNvPr>
          <p:cNvSpPr/>
          <p:nvPr/>
        </p:nvSpPr>
        <p:spPr>
          <a:xfrm>
            <a:off x="1134737" y="1905918"/>
            <a:ext cx="1465244" cy="2280492"/>
          </a:xfrm>
          <a:prstGeom prst="downArrowCallout">
            <a:avLst>
              <a:gd name="adj1" fmla="val 25000"/>
              <a:gd name="adj2" fmla="val 25000"/>
              <a:gd name="adj3" fmla="val 25000"/>
              <a:gd name="adj4" fmla="val 68842"/>
            </a:avLst>
          </a:prstGeom>
          <a:solidFill>
            <a:srgbClr val="3B75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rgbClr val="FFFFCC"/>
                </a:solidFill>
              </a:rPr>
              <a:t>Average of Bounce Rate</a:t>
            </a:r>
          </a:p>
          <a:p>
            <a:pPr algn="ctr"/>
            <a:endParaRPr lang="en-GB" b="1" dirty="0">
              <a:solidFill>
                <a:srgbClr val="FFFFCC"/>
              </a:solidFill>
            </a:endParaRPr>
          </a:p>
          <a:p>
            <a:pPr algn="ctr"/>
            <a:r>
              <a:rPr lang="en-GB" b="1" dirty="0">
                <a:solidFill>
                  <a:srgbClr val="FFFFCC"/>
                </a:solidFill>
              </a:rPr>
              <a:t>49%</a:t>
            </a:r>
          </a:p>
        </p:txBody>
      </p:sp>
      <p:sp>
        <p:nvSpPr>
          <p:cNvPr id="29" name="Picture Placeholder 28">
            <a:extLst>
              <a:ext uri="{FF2B5EF4-FFF2-40B4-BE49-F238E27FC236}">
                <a16:creationId xmlns:a16="http://schemas.microsoft.com/office/drawing/2014/main" id="{61A7B5F7-2370-675D-72F2-3318C67D128D}"/>
              </a:ext>
            </a:extLst>
          </p:cNvPr>
          <p:cNvSpPr>
            <a:spLocks noGrp="1"/>
          </p:cNvSpPr>
          <p:nvPr>
            <p:ph type="pic" sz="quarter" idx="14"/>
          </p:nvPr>
        </p:nvSpPr>
        <p:spPr/>
        <p:txBody>
          <a:bodyPr/>
          <a:lstStyle/>
          <a:p>
            <a:endParaRPr lang="en-GB"/>
          </a:p>
        </p:txBody>
      </p:sp>
      <p:sp>
        <p:nvSpPr>
          <p:cNvPr id="31" name="Callout: Down Arrow 30">
            <a:extLst>
              <a:ext uri="{FF2B5EF4-FFF2-40B4-BE49-F238E27FC236}">
                <a16:creationId xmlns:a16="http://schemas.microsoft.com/office/drawing/2014/main" id="{81C1A6E4-F41A-373D-FFB6-3449E8F0B730}"/>
              </a:ext>
            </a:extLst>
          </p:cNvPr>
          <p:cNvSpPr/>
          <p:nvPr/>
        </p:nvSpPr>
        <p:spPr>
          <a:xfrm>
            <a:off x="3999906" y="1905918"/>
            <a:ext cx="1465244" cy="2280492"/>
          </a:xfrm>
          <a:prstGeom prst="downArrowCallout">
            <a:avLst>
              <a:gd name="adj1" fmla="val 25000"/>
              <a:gd name="adj2" fmla="val 25000"/>
              <a:gd name="adj3" fmla="val 25000"/>
              <a:gd name="adj4" fmla="val 68842"/>
            </a:avLst>
          </a:prstGeom>
          <a:solidFill>
            <a:srgbClr val="3B75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rgbClr val="FFFFCC"/>
                </a:solidFill>
              </a:rPr>
              <a:t>Average of Conversion Rate</a:t>
            </a:r>
          </a:p>
          <a:p>
            <a:pPr algn="ctr"/>
            <a:endParaRPr lang="en-GB" b="1" dirty="0">
              <a:solidFill>
                <a:srgbClr val="FFFFCC"/>
              </a:solidFill>
            </a:endParaRPr>
          </a:p>
          <a:p>
            <a:pPr algn="ctr"/>
            <a:r>
              <a:rPr lang="en-GB" b="1" dirty="0">
                <a:solidFill>
                  <a:srgbClr val="FFFFCC"/>
                </a:solidFill>
              </a:rPr>
              <a:t>50%</a:t>
            </a:r>
          </a:p>
        </p:txBody>
      </p:sp>
      <p:sp>
        <p:nvSpPr>
          <p:cNvPr id="33" name="Picture Placeholder 32">
            <a:extLst>
              <a:ext uri="{FF2B5EF4-FFF2-40B4-BE49-F238E27FC236}">
                <a16:creationId xmlns:a16="http://schemas.microsoft.com/office/drawing/2014/main" id="{1A0EA21B-4382-92FA-371C-5424F4FAAD97}"/>
              </a:ext>
            </a:extLst>
          </p:cNvPr>
          <p:cNvSpPr>
            <a:spLocks noGrp="1"/>
          </p:cNvSpPr>
          <p:nvPr>
            <p:ph type="pic" sz="quarter" idx="15"/>
          </p:nvPr>
        </p:nvSpPr>
        <p:spPr/>
        <p:txBody>
          <a:bodyPr/>
          <a:lstStyle/>
          <a:p>
            <a:endParaRPr lang="en-GB"/>
          </a:p>
        </p:txBody>
      </p:sp>
      <p:sp>
        <p:nvSpPr>
          <p:cNvPr id="34" name="Callout: Down Arrow 33">
            <a:extLst>
              <a:ext uri="{FF2B5EF4-FFF2-40B4-BE49-F238E27FC236}">
                <a16:creationId xmlns:a16="http://schemas.microsoft.com/office/drawing/2014/main" id="{F5000AF5-2261-9A29-6626-DB74F7528BBE}"/>
              </a:ext>
            </a:extLst>
          </p:cNvPr>
          <p:cNvSpPr/>
          <p:nvPr/>
        </p:nvSpPr>
        <p:spPr>
          <a:xfrm>
            <a:off x="6825151" y="1905918"/>
            <a:ext cx="1465244" cy="2280492"/>
          </a:xfrm>
          <a:prstGeom prst="downArrowCallout">
            <a:avLst>
              <a:gd name="adj1" fmla="val 25000"/>
              <a:gd name="adj2" fmla="val 25000"/>
              <a:gd name="adj3" fmla="val 25000"/>
              <a:gd name="adj4" fmla="val 68842"/>
            </a:avLst>
          </a:prstGeom>
          <a:solidFill>
            <a:srgbClr val="3B75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rgbClr val="FFFFCC"/>
                </a:solidFill>
              </a:rPr>
              <a:t>Total Cart Addition</a:t>
            </a:r>
          </a:p>
          <a:p>
            <a:pPr algn="ctr"/>
            <a:endParaRPr lang="en-GB" b="1" dirty="0">
              <a:solidFill>
                <a:srgbClr val="FFFFCC"/>
              </a:solidFill>
            </a:endParaRPr>
          </a:p>
          <a:p>
            <a:pPr algn="ctr"/>
            <a:r>
              <a:rPr lang="en-GB" b="1" dirty="0">
                <a:solidFill>
                  <a:srgbClr val="FFFFCC"/>
                </a:solidFill>
              </a:rPr>
              <a:t>2,586 of 5,425</a:t>
            </a:r>
          </a:p>
        </p:txBody>
      </p:sp>
      <p:sp>
        <p:nvSpPr>
          <p:cNvPr id="36" name="Picture Placeholder 35">
            <a:extLst>
              <a:ext uri="{FF2B5EF4-FFF2-40B4-BE49-F238E27FC236}">
                <a16:creationId xmlns:a16="http://schemas.microsoft.com/office/drawing/2014/main" id="{BEDD9FB2-48C7-CEE7-C2CE-B0322A00222D}"/>
              </a:ext>
            </a:extLst>
          </p:cNvPr>
          <p:cNvSpPr>
            <a:spLocks noGrp="1"/>
          </p:cNvSpPr>
          <p:nvPr>
            <p:ph type="pic" sz="quarter" idx="16"/>
          </p:nvPr>
        </p:nvSpPr>
        <p:spPr/>
        <p:txBody>
          <a:bodyPr/>
          <a:lstStyle/>
          <a:p>
            <a:endParaRPr lang="en-GB"/>
          </a:p>
        </p:txBody>
      </p:sp>
      <p:sp>
        <p:nvSpPr>
          <p:cNvPr id="37" name="Callout: Down Arrow 36">
            <a:extLst>
              <a:ext uri="{FF2B5EF4-FFF2-40B4-BE49-F238E27FC236}">
                <a16:creationId xmlns:a16="http://schemas.microsoft.com/office/drawing/2014/main" id="{C0E1830A-66D1-898D-8C51-C88AB9226EF0}"/>
              </a:ext>
            </a:extLst>
          </p:cNvPr>
          <p:cNvSpPr/>
          <p:nvPr/>
        </p:nvSpPr>
        <p:spPr>
          <a:xfrm>
            <a:off x="9666272" y="1904722"/>
            <a:ext cx="1465244" cy="2280492"/>
          </a:xfrm>
          <a:prstGeom prst="downArrowCallout">
            <a:avLst>
              <a:gd name="adj1" fmla="val 25000"/>
              <a:gd name="adj2" fmla="val 25000"/>
              <a:gd name="adj3" fmla="val 25000"/>
              <a:gd name="adj4" fmla="val 68842"/>
            </a:avLst>
          </a:prstGeom>
          <a:solidFill>
            <a:srgbClr val="3B75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rgbClr val="FFFFCC"/>
                </a:solidFill>
              </a:rPr>
              <a:t>Average of Session Duration</a:t>
            </a:r>
          </a:p>
          <a:p>
            <a:pPr algn="ctr"/>
            <a:endParaRPr lang="en-GB" b="1" dirty="0">
              <a:solidFill>
                <a:srgbClr val="FFFFCC"/>
              </a:solidFill>
            </a:endParaRPr>
          </a:p>
          <a:p>
            <a:pPr algn="ctr"/>
            <a:r>
              <a:rPr lang="en-GB" b="1" dirty="0">
                <a:solidFill>
                  <a:srgbClr val="FFFFCC"/>
                </a:solidFill>
              </a:rPr>
              <a:t>15 Minutes</a:t>
            </a:r>
          </a:p>
        </p:txBody>
      </p:sp>
    </p:spTree>
    <p:extLst>
      <p:ext uri="{BB962C8B-B14F-4D97-AF65-F5344CB8AC3E}">
        <p14:creationId xmlns:p14="http://schemas.microsoft.com/office/powerpoint/2010/main" val="872782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Placeholder 6" title="Decorative"/>
          <p:cNvPicPr>
            <a:picLocks noGrp="1" noChangeAspect="1"/>
          </p:cNvPicPr>
          <p:nvPr>
            <p:ph type="pic" sz="quarter" idx="10"/>
          </p:nvPr>
        </p:nvPicPr>
        <p:blipFill>
          <a:blip r:embed="rId3" cstate="email">
            <a:extLst>
              <a:ext uri="{28A0092B-C50C-407E-A947-70E740481C1C}">
                <a14:useLocalDpi xmlns:a14="http://schemas.microsoft.com/office/drawing/2010/main"/>
              </a:ext>
            </a:extLst>
          </a:blip>
          <a:srcRect/>
          <a:stretch>
            <a:fillRect/>
          </a:stretch>
        </p:blipFill>
        <p:spPr>
          <a:xfrm>
            <a:off x="-413657" y="0"/>
            <a:ext cx="4974771" cy="6858000"/>
          </a:xfrm>
        </p:spPr>
      </p:pic>
      <p:sp>
        <p:nvSpPr>
          <p:cNvPr id="3" name="Text Placeholder 2"/>
          <p:cNvSpPr>
            <a:spLocks noGrp="1"/>
          </p:cNvSpPr>
          <p:nvPr>
            <p:ph type="body" sz="quarter" idx="14"/>
          </p:nvPr>
        </p:nvSpPr>
        <p:spPr>
          <a:xfrm>
            <a:off x="4724189" y="239480"/>
            <a:ext cx="7304526" cy="6662057"/>
          </a:xfrm>
          <a:solidFill>
            <a:srgbClr val="3B7579"/>
          </a:solidFill>
        </p:spPr>
        <p:txBody>
          <a:bodyPr rtlCol="0">
            <a:normAutofit fontScale="70000" lnSpcReduction="20000"/>
          </a:bodyPr>
          <a:lstStyle/>
          <a:p>
            <a:endParaRPr lang="en-GB" sz="3900" dirty="0">
              <a:solidFill>
                <a:srgbClr val="FFFFCC"/>
              </a:solidFill>
              <a:latin typeface="+mn-lt"/>
            </a:endParaRPr>
          </a:p>
          <a:p>
            <a:pPr algn="just"/>
            <a:r>
              <a:rPr lang="en-GB" sz="3900" dirty="0">
                <a:solidFill>
                  <a:srgbClr val="FFFFCC"/>
                </a:solidFill>
                <a:latin typeface="+mn-lt"/>
              </a:rPr>
              <a:t>Insight:</a:t>
            </a:r>
          </a:p>
          <a:p>
            <a:pPr algn="just"/>
            <a:endParaRPr lang="en-GB" sz="3900" dirty="0">
              <a:solidFill>
                <a:srgbClr val="FFFFCC"/>
              </a:solidFill>
              <a:latin typeface="+mn-lt"/>
            </a:endParaRPr>
          </a:p>
          <a:p>
            <a:pPr marL="342900" indent="-342900" algn="just">
              <a:buFont typeface="Wingdings" panose="05000000000000000000" pitchFamily="2" charset="2"/>
              <a:buChar char="Ø"/>
            </a:pPr>
            <a:r>
              <a:rPr lang="en-GB" sz="3900" dirty="0">
                <a:solidFill>
                  <a:srgbClr val="FFFFCC"/>
                </a:solidFill>
                <a:latin typeface="+mn-lt"/>
              </a:rPr>
              <a:t>From the analysis no clear correlation between bounce rate and session duration. This suggests that even when users stay on the app or website longer, it doesn’t necessarily reduce the likelihood of them bouncing (leaving the app without taking any meaningful action). </a:t>
            </a:r>
          </a:p>
          <a:p>
            <a:pPr marL="342900" indent="-342900" algn="just">
              <a:buFont typeface="Wingdings" panose="05000000000000000000" pitchFamily="2" charset="2"/>
              <a:buChar char="Ø"/>
            </a:pPr>
            <a:r>
              <a:rPr lang="en-GB" sz="3900" dirty="0">
                <a:solidFill>
                  <a:srgbClr val="FFFFCC"/>
                </a:solidFill>
                <a:latin typeface="+mn-lt"/>
              </a:rPr>
              <a:t>Other factors may be contributing more significantly to the bounce rate than session duration.</a:t>
            </a:r>
          </a:p>
          <a:p>
            <a:pPr algn="just"/>
            <a:endParaRPr lang="en-GB" sz="3900" dirty="0">
              <a:solidFill>
                <a:srgbClr val="FFFFCC"/>
              </a:solidFill>
              <a:latin typeface="+mn-lt"/>
            </a:endParaRPr>
          </a:p>
          <a:p>
            <a:pPr algn="just"/>
            <a:r>
              <a:rPr lang="en-GB" sz="3900" dirty="0">
                <a:solidFill>
                  <a:srgbClr val="FFFFCC"/>
                </a:solidFill>
                <a:latin typeface="+mn-lt"/>
              </a:rPr>
              <a:t>Recommendation:</a:t>
            </a:r>
          </a:p>
          <a:p>
            <a:pPr algn="just"/>
            <a:endParaRPr lang="en-GB" sz="3900" dirty="0">
              <a:solidFill>
                <a:srgbClr val="FFFFCC"/>
              </a:solidFill>
              <a:latin typeface="+mn-lt"/>
            </a:endParaRPr>
          </a:p>
          <a:p>
            <a:pPr marL="342900" indent="-342900" algn="just">
              <a:buFont typeface="Wingdings" panose="05000000000000000000" pitchFamily="2" charset="2"/>
              <a:buChar char="Ø"/>
            </a:pPr>
            <a:r>
              <a:rPr lang="en-GB" sz="3900" dirty="0">
                <a:solidFill>
                  <a:srgbClr val="FFFFCC"/>
                </a:solidFill>
                <a:latin typeface="+mn-lt"/>
              </a:rPr>
              <a:t>Focus on improving the quality of engagement. Identify which features, content, or products users are interacting with during their sessions and optimize those to reduce bounce rates.</a:t>
            </a:r>
          </a:p>
          <a:p>
            <a:pPr marL="342900" indent="-342900" algn="just">
              <a:buFont typeface="Wingdings" panose="05000000000000000000" pitchFamily="2" charset="2"/>
              <a:buChar char="Ø"/>
            </a:pPr>
            <a:r>
              <a:rPr lang="en-GB" sz="3900" dirty="0">
                <a:solidFill>
                  <a:srgbClr val="FFFFCC"/>
                </a:solidFill>
                <a:latin typeface="+mn-lt"/>
              </a:rPr>
              <a:t>Segment User Behaviour: Look into segmenting the data further to identify patterns that may explain why some users bounce quickly while others spend more time.</a:t>
            </a:r>
          </a:p>
          <a:p>
            <a:endParaRPr lang="en-GB" sz="3600" dirty="0">
              <a:solidFill>
                <a:srgbClr val="FFFFCC"/>
              </a:solidFill>
              <a:latin typeface="Abadi" panose="020F0502020204030204" pitchFamily="34" charset="0"/>
            </a:endParaRPr>
          </a:p>
          <a:p>
            <a:pPr marL="342900" indent="-342900">
              <a:buFont typeface="Wingdings" panose="05000000000000000000" pitchFamily="2" charset="2"/>
              <a:buChar char="Ø"/>
            </a:pPr>
            <a:endParaRPr lang="en-GB" sz="4000" b="1" dirty="0">
              <a:solidFill>
                <a:srgbClr val="FFFFCC"/>
              </a:solidFill>
              <a:latin typeface="Abadi" panose="020F0502020204030204" pitchFamily="34" charset="0"/>
            </a:endParaRPr>
          </a:p>
        </p:txBody>
      </p:sp>
      <p:sp>
        <p:nvSpPr>
          <p:cNvPr id="4" name="Rectangle 3">
            <a:extLst>
              <a:ext uri="{FF2B5EF4-FFF2-40B4-BE49-F238E27FC236}">
                <a16:creationId xmlns:a16="http://schemas.microsoft.com/office/drawing/2014/main" id="{1C44B72F-6A55-8BEB-FDF7-70384B33A65F}"/>
              </a:ext>
            </a:extLst>
          </p:cNvPr>
          <p:cNvSpPr/>
          <p:nvPr/>
        </p:nvSpPr>
        <p:spPr>
          <a:xfrm>
            <a:off x="-413657" y="0"/>
            <a:ext cx="5137846" cy="653143"/>
          </a:xfrm>
          <a:prstGeom prst="rect">
            <a:avLst/>
          </a:prstGeom>
          <a:solidFill>
            <a:srgbClr val="3B757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4000" b="1" dirty="0">
                <a:solidFill>
                  <a:srgbClr val="FFFFCC"/>
                </a:solidFill>
                <a:latin typeface="ADLaM Display" panose="02010000000000000000" pitchFamily="2" charset="0"/>
                <a:ea typeface="ADLaM Display" panose="02010000000000000000" pitchFamily="2" charset="0"/>
                <a:cs typeface="ADLaM Display" panose="02010000000000000000" pitchFamily="2" charset="0"/>
              </a:rPr>
              <a:t>VISUALS</a:t>
            </a:r>
          </a:p>
        </p:txBody>
      </p:sp>
      <p:pic>
        <p:nvPicPr>
          <p:cNvPr id="9" name="Picture 8">
            <a:extLst>
              <a:ext uri="{FF2B5EF4-FFF2-40B4-BE49-F238E27FC236}">
                <a16:creationId xmlns:a16="http://schemas.microsoft.com/office/drawing/2014/main" id="{7C8E4754-6CF5-A298-16A2-34E0AA3A2D42}"/>
              </a:ext>
            </a:extLst>
          </p:cNvPr>
          <p:cNvPicPr>
            <a:picLocks noChangeAspect="1"/>
          </p:cNvPicPr>
          <p:nvPr/>
        </p:nvPicPr>
        <p:blipFill>
          <a:blip r:embed="rId4"/>
          <a:stretch>
            <a:fillRect/>
          </a:stretch>
        </p:blipFill>
        <p:spPr>
          <a:xfrm>
            <a:off x="-54428" y="1164771"/>
            <a:ext cx="4430486" cy="4876800"/>
          </a:xfrm>
          <a:prstGeom prst="rect">
            <a:avLst/>
          </a:prstGeom>
        </p:spPr>
      </p:pic>
    </p:spTree>
    <p:extLst>
      <p:ext uri="{BB962C8B-B14F-4D97-AF65-F5344CB8AC3E}">
        <p14:creationId xmlns:p14="http://schemas.microsoft.com/office/powerpoint/2010/main" val="1415924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Placeholder 6" title="Decorative"/>
          <p:cNvPicPr>
            <a:picLocks noGrp="1" noChangeAspect="1"/>
          </p:cNvPicPr>
          <p:nvPr>
            <p:ph type="pic" sz="quarter" idx="10"/>
          </p:nvPr>
        </p:nvPicPr>
        <p:blipFill>
          <a:blip r:embed="rId3" cstate="email">
            <a:extLst>
              <a:ext uri="{28A0092B-C50C-407E-A947-70E740481C1C}">
                <a14:useLocalDpi xmlns:a14="http://schemas.microsoft.com/office/drawing/2010/main"/>
              </a:ext>
            </a:extLst>
          </a:blip>
          <a:srcRect/>
          <a:stretch>
            <a:fillRect/>
          </a:stretch>
        </p:blipFill>
        <p:spPr>
          <a:xfrm>
            <a:off x="-413657" y="0"/>
            <a:ext cx="4974771" cy="6858000"/>
          </a:xfrm>
        </p:spPr>
      </p:pic>
      <p:sp>
        <p:nvSpPr>
          <p:cNvPr id="3" name="Text Placeholder 2"/>
          <p:cNvSpPr>
            <a:spLocks noGrp="1"/>
          </p:cNvSpPr>
          <p:nvPr>
            <p:ph type="body" sz="quarter" idx="14"/>
          </p:nvPr>
        </p:nvSpPr>
        <p:spPr>
          <a:xfrm>
            <a:off x="4724189" y="54424"/>
            <a:ext cx="7304526" cy="6857999"/>
          </a:xfrm>
          <a:solidFill>
            <a:srgbClr val="3B7579"/>
          </a:solidFill>
        </p:spPr>
        <p:txBody>
          <a:bodyPr rtlCol="0">
            <a:normAutofit fontScale="92500" lnSpcReduction="20000"/>
          </a:bodyPr>
          <a:lstStyle/>
          <a:p>
            <a:pPr algn="just"/>
            <a:endParaRPr lang="en-GB" sz="2900" dirty="0">
              <a:solidFill>
                <a:schemeClr val="bg1"/>
              </a:solidFill>
              <a:latin typeface="+mn-lt"/>
            </a:endParaRPr>
          </a:p>
          <a:p>
            <a:pPr algn="just"/>
            <a:r>
              <a:rPr lang="en-GB" sz="2900" dirty="0">
                <a:solidFill>
                  <a:srgbClr val="FFFFCC"/>
                </a:solidFill>
                <a:latin typeface="+mn-lt"/>
              </a:rPr>
              <a:t>Insight:</a:t>
            </a:r>
          </a:p>
          <a:p>
            <a:pPr algn="just"/>
            <a:endParaRPr lang="en-GB" sz="2900" dirty="0">
              <a:solidFill>
                <a:srgbClr val="FFFFCC"/>
              </a:solidFill>
              <a:latin typeface="+mn-lt"/>
            </a:endParaRPr>
          </a:p>
          <a:p>
            <a:pPr marL="457200" indent="-457200" algn="just">
              <a:buFont typeface="Wingdings" panose="05000000000000000000" pitchFamily="2" charset="2"/>
              <a:buChar char="Ø"/>
            </a:pPr>
            <a:r>
              <a:rPr lang="en-GB" sz="2900" dirty="0">
                <a:solidFill>
                  <a:srgbClr val="FFFFCC"/>
                </a:solidFill>
                <a:latin typeface="+mn-lt"/>
              </a:rPr>
              <a:t>There is a declining trend in both page views and checkouts over the years, with page views dropping from 28.57% in 2020 to 19.39% in 2023 and checkouts decreasing similarly. . This could be caused by outdated website design, poor user experience, lack of targeted marketing.</a:t>
            </a:r>
          </a:p>
          <a:p>
            <a:pPr algn="just"/>
            <a:endParaRPr lang="en-GB" sz="2900" dirty="0">
              <a:solidFill>
                <a:srgbClr val="FFFFCC"/>
              </a:solidFill>
              <a:latin typeface="+mn-lt"/>
            </a:endParaRPr>
          </a:p>
          <a:p>
            <a:pPr algn="just"/>
            <a:r>
              <a:rPr lang="en-GB" sz="2900" dirty="0">
                <a:solidFill>
                  <a:srgbClr val="FFFFCC"/>
                </a:solidFill>
                <a:latin typeface="+mn-lt"/>
              </a:rPr>
              <a:t>Recommendation:</a:t>
            </a:r>
          </a:p>
          <a:p>
            <a:pPr algn="just"/>
            <a:endParaRPr lang="en-GB" sz="2900" dirty="0">
              <a:solidFill>
                <a:srgbClr val="FFFFCC"/>
              </a:solidFill>
              <a:latin typeface="+mn-lt"/>
            </a:endParaRPr>
          </a:p>
          <a:p>
            <a:pPr marL="457200" indent="-457200" algn="just">
              <a:buFont typeface="Wingdings" panose="05000000000000000000" pitchFamily="2" charset="2"/>
              <a:buChar char="Ø"/>
            </a:pPr>
            <a:r>
              <a:rPr lang="en-GB" sz="2900" dirty="0">
                <a:solidFill>
                  <a:srgbClr val="FFFFCC"/>
                </a:solidFill>
                <a:latin typeface="+mn-lt"/>
              </a:rPr>
              <a:t>Conduct User Research: Analyse user behaviour using tools like Google Analytics or heatmaps to identify drop-off points in the customer journey.</a:t>
            </a:r>
          </a:p>
          <a:p>
            <a:pPr marL="457200" indent="-457200" algn="just">
              <a:buFont typeface="Wingdings" panose="05000000000000000000" pitchFamily="2" charset="2"/>
              <a:buChar char="Ø"/>
            </a:pPr>
            <a:r>
              <a:rPr lang="en-GB" sz="2900" dirty="0">
                <a:solidFill>
                  <a:srgbClr val="FFFFCC"/>
                </a:solidFill>
                <a:latin typeface="+mn-lt"/>
              </a:rPr>
              <a:t>Optimize Marketing: Implement personalized email campaigns, social media ads, and SEO strategies to attract new customers and re-engage existing ones.</a:t>
            </a:r>
          </a:p>
          <a:p>
            <a:pPr marL="457200" indent="-457200" algn="just">
              <a:buFont typeface="Wingdings" panose="05000000000000000000" pitchFamily="2" charset="2"/>
              <a:buChar char="Ø"/>
            </a:pPr>
            <a:r>
              <a:rPr lang="en-GB" sz="2900" dirty="0">
                <a:solidFill>
                  <a:srgbClr val="FFFFCC"/>
                </a:solidFill>
                <a:latin typeface="+mn-lt"/>
              </a:rPr>
              <a:t>Improve UX/UI: Update the website design, improve mobile responsiveness, and simplify the checkout process..</a:t>
            </a:r>
          </a:p>
          <a:p>
            <a:endParaRPr lang="en-GB" sz="3600" dirty="0">
              <a:solidFill>
                <a:schemeClr val="bg1"/>
              </a:solidFill>
              <a:latin typeface="Abadi" panose="020F0502020204030204" pitchFamily="34" charset="0"/>
            </a:endParaRPr>
          </a:p>
          <a:p>
            <a:pPr marL="342900" indent="-342900">
              <a:buFont typeface="Wingdings" panose="05000000000000000000" pitchFamily="2" charset="2"/>
              <a:buChar char="Ø"/>
            </a:pPr>
            <a:endParaRPr lang="en-GB" sz="4000" b="1" dirty="0">
              <a:solidFill>
                <a:schemeClr val="bg1"/>
              </a:solidFill>
              <a:latin typeface="Abadi" panose="020F0502020204030204" pitchFamily="34" charset="0"/>
            </a:endParaRPr>
          </a:p>
        </p:txBody>
      </p:sp>
      <p:sp>
        <p:nvSpPr>
          <p:cNvPr id="4" name="Rectangle 3">
            <a:extLst>
              <a:ext uri="{FF2B5EF4-FFF2-40B4-BE49-F238E27FC236}">
                <a16:creationId xmlns:a16="http://schemas.microsoft.com/office/drawing/2014/main" id="{1C44B72F-6A55-8BEB-FDF7-70384B33A65F}"/>
              </a:ext>
            </a:extLst>
          </p:cNvPr>
          <p:cNvSpPr/>
          <p:nvPr/>
        </p:nvSpPr>
        <p:spPr>
          <a:xfrm>
            <a:off x="-413657" y="0"/>
            <a:ext cx="4974771" cy="653143"/>
          </a:xfrm>
          <a:prstGeom prst="rect">
            <a:avLst/>
          </a:prstGeom>
          <a:solidFill>
            <a:srgbClr val="3B757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4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VISUALS</a:t>
            </a:r>
          </a:p>
        </p:txBody>
      </p:sp>
      <p:pic>
        <p:nvPicPr>
          <p:cNvPr id="5" name="Picture 4">
            <a:extLst>
              <a:ext uri="{FF2B5EF4-FFF2-40B4-BE49-F238E27FC236}">
                <a16:creationId xmlns:a16="http://schemas.microsoft.com/office/drawing/2014/main" id="{52CF62CF-271D-07E3-A206-163A2F6981EC}"/>
              </a:ext>
            </a:extLst>
          </p:cNvPr>
          <p:cNvPicPr>
            <a:picLocks noChangeAspect="1"/>
          </p:cNvPicPr>
          <p:nvPr/>
        </p:nvPicPr>
        <p:blipFill>
          <a:blip r:embed="rId4"/>
          <a:stretch>
            <a:fillRect/>
          </a:stretch>
        </p:blipFill>
        <p:spPr>
          <a:xfrm>
            <a:off x="-413657" y="1153885"/>
            <a:ext cx="4974771" cy="4604657"/>
          </a:xfrm>
          <a:prstGeom prst="rect">
            <a:avLst/>
          </a:prstGeom>
        </p:spPr>
      </p:pic>
    </p:spTree>
    <p:extLst>
      <p:ext uri="{BB962C8B-B14F-4D97-AF65-F5344CB8AC3E}">
        <p14:creationId xmlns:p14="http://schemas.microsoft.com/office/powerpoint/2010/main" val="3398943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Placeholder 6" title="Decorative"/>
          <p:cNvPicPr>
            <a:picLocks noGrp="1" noChangeAspect="1"/>
          </p:cNvPicPr>
          <p:nvPr>
            <p:ph type="pic" sz="quarter" idx="10"/>
          </p:nvPr>
        </p:nvPicPr>
        <p:blipFill>
          <a:blip r:embed="rId3" cstate="email">
            <a:extLst>
              <a:ext uri="{28A0092B-C50C-407E-A947-70E740481C1C}">
                <a14:useLocalDpi xmlns:a14="http://schemas.microsoft.com/office/drawing/2010/main"/>
              </a:ext>
            </a:extLst>
          </a:blip>
          <a:srcRect/>
          <a:stretch>
            <a:fillRect/>
          </a:stretch>
        </p:blipFill>
        <p:spPr>
          <a:xfrm>
            <a:off x="-413657" y="0"/>
            <a:ext cx="4974771" cy="6858000"/>
          </a:xfrm>
        </p:spPr>
      </p:pic>
      <p:sp>
        <p:nvSpPr>
          <p:cNvPr id="3" name="Text Placeholder 2"/>
          <p:cNvSpPr>
            <a:spLocks noGrp="1"/>
          </p:cNvSpPr>
          <p:nvPr>
            <p:ph type="body" sz="quarter" idx="14"/>
          </p:nvPr>
        </p:nvSpPr>
        <p:spPr>
          <a:xfrm>
            <a:off x="4724189" y="54424"/>
            <a:ext cx="7304526" cy="6857999"/>
          </a:xfrm>
          <a:solidFill>
            <a:srgbClr val="3B7579"/>
          </a:solidFill>
        </p:spPr>
        <p:txBody>
          <a:bodyPr rtlCol="0">
            <a:normAutofit fontScale="77500" lnSpcReduction="20000"/>
          </a:bodyPr>
          <a:lstStyle/>
          <a:p>
            <a:pPr algn="just"/>
            <a:endParaRPr lang="en-GB" sz="3500" dirty="0">
              <a:solidFill>
                <a:schemeClr val="bg1"/>
              </a:solidFill>
              <a:latin typeface="+mn-lt"/>
            </a:endParaRPr>
          </a:p>
          <a:p>
            <a:pPr algn="just"/>
            <a:r>
              <a:rPr lang="en-GB" sz="3600" dirty="0">
                <a:solidFill>
                  <a:srgbClr val="FFFFCC"/>
                </a:solidFill>
                <a:latin typeface="+mn-lt"/>
              </a:rPr>
              <a:t>Insight:</a:t>
            </a:r>
          </a:p>
          <a:p>
            <a:pPr algn="just"/>
            <a:endParaRPr lang="en-GB" sz="3600" dirty="0">
              <a:solidFill>
                <a:srgbClr val="FFFFCC"/>
              </a:solidFill>
              <a:latin typeface="+mn-lt"/>
            </a:endParaRPr>
          </a:p>
          <a:p>
            <a:pPr algn="just"/>
            <a:r>
              <a:rPr lang="en-GB" sz="3600" dirty="0">
                <a:solidFill>
                  <a:srgbClr val="FFFFCC"/>
                </a:solidFill>
                <a:latin typeface="+mn-lt"/>
              </a:rPr>
              <a:t>Check out process: Feedback indicates a need for improvement in the checkout process, despite the app's user-friendliness. </a:t>
            </a:r>
          </a:p>
          <a:p>
            <a:pPr algn="just"/>
            <a:r>
              <a:rPr lang="en-GB" sz="3600" dirty="0">
                <a:solidFill>
                  <a:srgbClr val="FFFFCC"/>
                </a:solidFill>
                <a:latin typeface="+mn-lt"/>
              </a:rPr>
              <a:t>Search Functionality Issues: Issues with the search feature are also causing friction, potentially leading to cart abandonment or low conversion rates.</a:t>
            </a:r>
          </a:p>
          <a:p>
            <a:pPr algn="just"/>
            <a:endParaRPr lang="en-GB" sz="3600" dirty="0">
              <a:solidFill>
                <a:srgbClr val="FFFFCC"/>
              </a:solidFill>
              <a:latin typeface="+mn-lt"/>
            </a:endParaRPr>
          </a:p>
          <a:p>
            <a:pPr algn="just"/>
            <a:r>
              <a:rPr lang="en-GB" sz="3600" dirty="0">
                <a:solidFill>
                  <a:srgbClr val="FFFFCC"/>
                </a:solidFill>
                <a:latin typeface="+mn-lt"/>
              </a:rPr>
              <a:t>Recommendation:</a:t>
            </a:r>
          </a:p>
          <a:p>
            <a:pPr algn="just"/>
            <a:endParaRPr lang="en-GB" sz="3600" dirty="0">
              <a:solidFill>
                <a:srgbClr val="FFFFCC"/>
              </a:solidFill>
              <a:latin typeface="+mn-lt"/>
            </a:endParaRPr>
          </a:p>
          <a:p>
            <a:r>
              <a:rPr lang="en-GB" sz="3600" dirty="0">
                <a:solidFill>
                  <a:srgbClr val="FFFFCC"/>
                </a:solidFill>
                <a:latin typeface="+mn-lt"/>
              </a:rPr>
              <a:t>Optimize Checkout Process: The analysis suggests optimizing the checkout process by simplifying steps, making payment and shipping options intuitive, and implementing features like guest checkout and transparent pricing.</a:t>
            </a:r>
          </a:p>
          <a:p>
            <a:r>
              <a:rPr lang="en-GB" sz="3600" dirty="0">
                <a:solidFill>
                  <a:srgbClr val="FFFFCC"/>
                </a:solidFill>
                <a:latin typeface="+mn-lt"/>
              </a:rPr>
              <a:t>Improve Search Functionality: Enhancing search functionality through audits, filters, sorting options, and search analytics can improve user experience and prioritize frequently searched items.</a:t>
            </a:r>
          </a:p>
          <a:p>
            <a:pPr marL="342900" indent="-342900">
              <a:buFont typeface="Wingdings" panose="05000000000000000000" pitchFamily="2" charset="2"/>
              <a:buChar char="Ø"/>
            </a:pPr>
            <a:endParaRPr lang="en-GB" sz="4000" b="1" dirty="0">
              <a:solidFill>
                <a:schemeClr val="bg1"/>
              </a:solidFill>
              <a:latin typeface="Abadi" panose="020F0502020204030204" pitchFamily="34" charset="0"/>
            </a:endParaRPr>
          </a:p>
        </p:txBody>
      </p:sp>
      <p:sp>
        <p:nvSpPr>
          <p:cNvPr id="4" name="Rectangle 3">
            <a:extLst>
              <a:ext uri="{FF2B5EF4-FFF2-40B4-BE49-F238E27FC236}">
                <a16:creationId xmlns:a16="http://schemas.microsoft.com/office/drawing/2014/main" id="{1C44B72F-6A55-8BEB-FDF7-70384B33A65F}"/>
              </a:ext>
            </a:extLst>
          </p:cNvPr>
          <p:cNvSpPr/>
          <p:nvPr/>
        </p:nvSpPr>
        <p:spPr>
          <a:xfrm>
            <a:off x="-413657" y="0"/>
            <a:ext cx="4974771" cy="653143"/>
          </a:xfrm>
          <a:prstGeom prst="rect">
            <a:avLst/>
          </a:prstGeom>
          <a:solidFill>
            <a:srgbClr val="3B75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4000" b="1" dirty="0">
                <a:solidFill>
                  <a:srgbClr val="FFFFCC"/>
                </a:solidFill>
                <a:latin typeface="ADLaM Display" panose="02010000000000000000" pitchFamily="2" charset="0"/>
                <a:ea typeface="ADLaM Display" panose="02010000000000000000" pitchFamily="2" charset="0"/>
                <a:cs typeface="ADLaM Display" panose="02010000000000000000" pitchFamily="2" charset="0"/>
              </a:rPr>
              <a:t>VISUALS</a:t>
            </a:r>
          </a:p>
        </p:txBody>
      </p:sp>
      <p:pic>
        <p:nvPicPr>
          <p:cNvPr id="5" name="Picture 4">
            <a:extLst>
              <a:ext uri="{FF2B5EF4-FFF2-40B4-BE49-F238E27FC236}">
                <a16:creationId xmlns:a16="http://schemas.microsoft.com/office/drawing/2014/main" id="{1A5441F8-4AA4-3D63-5BA9-EF08640FEF20}"/>
              </a:ext>
            </a:extLst>
          </p:cNvPr>
          <p:cNvPicPr>
            <a:picLocks noChangeAspect="1"/>
          </p:cNvPicPr>
          <p:nvPr/>
        </p:nvPicPr>
        <p:blipFill>
          <a:blip r:embed="rId4"/>
          <a:stretch>
            <a:fillRect/>
          </a:stretch>
        </p:blipFill>
        <p:spPr>
          <a:xfrm>
            <a:off x="-141514" y="1589314"/>
            <a:ext cx="4343400" cy="4702630"/>
          </a:xfrm>
          <a:prstGeom prst="rect">
            <a:avLst/>
          </a:prstGeom>
        </p:spPr>
      </p:pic>
    </p:spTree>
    <p:extLst>
      <p:ext uri="{BB962C8B-B14F-4D97-AF65-F5344CB8AC3E}">
        <p14:creationId xmlns:p14="http://schemas.microsoft.com/office/powerpoint/2010/main" val="3762132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C03769-7DF9-C40B-D496-9E6512C26D4F}"/>
              </a:ext>
            </a:extLst>
          </p:cNvPr>
          <p:cNvPicPr>
            <a:picLocks noChangeAspect="1"/>
          </p:cNvPicPr>
          <p:nvPr/>
        </p:nvPicPr>
        <p:blipFill>
          <a:blip r:embed="rId3"/>
          <a:stretch>
            <a:fillRect/>
          </a:stretch>
        </p:blipFill>
        <p:spPr>
          <a:xfrm>
            <a:off x="31045" y="76200"/>
            <a:ext cx="12149665" cy="6694714"/>
          </a:xfrm>
          <a:prstGeom prst="rect">
            <a:avLst/>
          </a:prstGeom>
        </p:spPr>
      </p:pic>
    </p:spTree>
    <p:extLst>
      <p:ext uri="{BB962C8B-B14F-4D97-AF65-F5344CB8AC3E}">
        <p14:creationId xmlns:p14="http://schemas.microsoft.com/office/powerpoint/2010/main" val="660194915"/>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2571325_TF44868783.potx" id="{C9C2394B-444C-42D0-A23C-1524B4027EBD}" vid="{E9BEF254-6945-4C8A-9A44-7CDA8A08D70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TM04033917[[fn=Berlin]]</Template>
  <TotalTime>1617</TotalTime>
  <Words>957</Words>
  <Application>Microsoft Office PowerPoint</Application>
  <PresentationFormat>Widescreen</PresentationFormat>
  <Paragraphs>89</Paragraphs>
  <Slides>11</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Abadi</vt:lpstr>
      <vt:lpstr>ADLaM Display</vt:lpstr>
      <vt:lpstr>Arial</vt:lpstr>
      <vt:lpstr>Calibri</vt:lpstr>
      <vt:lpstr>Calibri Light</vt:lpstr>
      <vt:lpstr>Corbel</vt:lpstr>
      <vt:lpstr>Wingdings</vt:lpstr>
      <vt:lpstr>Office Theme</vt:lpstr>
      <vt:lpstr>FLEXTRADE  SHOPPING  APP  EXCEL  CAPSTONE  PROJECT </vt:lpstr>
      <vt:lpstr>BACKGROUND</vt:lpstr>
      <vt:lpstr>BUSINESS PROBLEM</vt:lpstr>
      <vt:lpstr>Aim of Project</vt:lpstr>
      <vt:lpstr>OVERVIEW OF KEY METRICS</vt:lpstr>
      <vt:lpstr>PowerPoint Presentation</vt:lpstr>
      <vt:lpstr>PowerPoint Presentation</vt:lpstr>
      <vt:lpstr>PowerPoint Presentation</vt:lpstr>
      <vt:lpstr>PowerPoint Presentation</vt:lpstr>
      <vt:lpstr>KEY  TAKEAWAYS FROM RECOMMENDATIONS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Abiodun OYEWOLE</dc:creator>
  <cp:lastModifiedBy>Abiodun OYEWOLE</cp:lastModifiedBy>
  <cp:revision>3</cp:revision>
  <dcterms:created xsi:type="dcterms:W3CDTF">2024-09-14T04:58:40Z</dcterms:created>
  <dcterms:modified xsi:type="dcterms:W3CDTF">2024-12-16T02:46:11Z</dcterms:modified>
</cp:coreProperties>
</file>